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5" r:id="rId1"/>
  </p:sldMasterIdLst>
  <p:notesMasterIdLst>
    <p:notesMasterId r:id="rId14"/>
  </p:notesMasterIdLst>
  <p:handoutMasterIdLst>
    <p:handoutMasterId r:id="rId15"/>
  </p:handoutMasterIdLst>
  <p:sldIdLst>
    <p:sldId id="277" r:id="rId2"/>
    <p:sldId id="278" r:id="rId3"/>
    <p:sldId id="279" r:id="rId4"/>
    <p:sldId id="280" r:id="rId5"/>
    <p:sldId id="282" r:id="rId6"/>
    <p:sldId id="297" r:id="rId7"/>
    <p:sldId id="281" r:id="rId8"/>
    <p:sldId id="288" r:id="rId9"/>
    <p:sldId id="289" r:id="rId10"/>
    <p:sldId id="298" r:id="rId11"/>
    <p:sldId id="294" r:id="rId12"/>
    <p:sldId id="290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6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F049E-2D15-47FF-8ADF-1293B450417D}" type="datetimeFigureOut">
              <a:rPr lang="en-IN" smtClean="0"/>
              <a:t>05-11-2024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A692F-6693-4605-B02C-A30AF85F75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981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8D2D6-8AD0-488E-BD93-9ADD35706C07}" type="datetimeFigureOut">
              <a:rPr lang="en-IN" smtClean="0"/>
              <a:t>05-11-2024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23F8F-DEFA-40A4-A1FF-CD4F6CDCC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692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50250-6B59-4DB1-A5BF-AD5ED4777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DCCE-DCE8-45F9-8A1B-4F3D0653E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73CE4-69AF-4882-80AD-6A5349DF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0743-D839-4595-ADE4-9ED4B405DF4D}" type="datetime1">
              <a:rPr lang="en-IN" smtClean="0"/>
              <a:t>05-11-2024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C9B22-510E-4CD6-BE32-A852A311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B8D71-E474-43A7-A6C5-8AACD536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143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648F-44B2-47ED-AEC9-9D29887E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539F1-72AD-4A88-A979-4BAF9A233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554D2-DE1F-41E4-ACD9-EB29EEF6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C5691-0C60-4CB8-B829-0BC2E7F5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6BC8D-7B08-4787-91EC-F2873CB4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09976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1B83F-466A-4727-9131-119C9C2E9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0DC07-CDF9-48E3-8ACB-187D610EA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147B0-1EFA-4EB9-9357-BE03CA75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288C-10C9-4F5B-AB6C-0AC4419B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EFEE9-1789-42E4-8ABE-CB2B8F67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23389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B816-5F71-465A-81DC-4A33EBBF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D01DB-6F4B-47DB-8A56-3252C0857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50D16-E0F9-4224-AA3A-F859C40F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44212-3C97-4848-8E05-16EFC103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2A3D-D639-4105-AC5A-44B9398A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3884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C4667-A23F-4F10-99F0-600C83B5F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9CC3C-2894-4A96-90D3-E6B73F8CC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D13EB-EA23-4CB5-A995-A7F09590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2FB5-1B22-4389-B95A-80C69FD9F6F1}" type="datetime1">
              <a:rPr lang="en-IN" smtClean="0"/>
              <a:t>05-11-2024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DAF94-59A8-4081-8EFC-A224D257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3B514-1EED-4AFA-B3DC-8359AE2DD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9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9D6BC-E4F3-4EC7-A62B-7322F422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84C4-6F3A-4375-B865-7F106C1E1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E7355-3C28-4094-B102-7DA9493AF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86CAC-227A-41B3-A68E-18569BA9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CD54-195C-4B20-8CB2-D8DE5CB1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71F50-4712-495C-9C9A-90E71601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97456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7B027-E314-47AC-8D3F-E6D3635F2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3D7D8-BC8B-43BE-A804-BCF50EB11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D962B-CF5C-4AC3-BC96-DE9A22D0A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6B06A-AE1F-4F10-A6DE-4D8C9B913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5C98B-BE91-4E93-9128-6BAF88444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45F78-8FE2-4BA1-A4F6-5FD04A09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5922E-04D1-4CB2-84AA-EE2CE2D3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7F960-C0D4-4BB1-88DC-A741F9D1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687634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ED2F-012F-4610-A6EA-DB1EBA76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DCAD5-19C4-4535-8706-E6C2A052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69BD-50C3-4E97-85A3-E832A55D9A8E}" type="datetime1">
              <a:rPr lang="en-IN" smtClean="0"/>
              <a:t>05-11-2024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6BEECA-8293-431E-AB15-C36FD7D3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DA8D8-6012-4553-993F-73A1A17A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10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36CF33-799C-4119-8933-2BD6C1A7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D412-1B6B-4020-ABF2-8485108EEFEE}" type="datetime1">
              <a:rPr lang="en-IN" smtClean="0"/>
              <a:t>05-11-2024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A6265-6894-4C7B-9782-D51C91E8A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0FB0E-0502-4324-938C-893F2377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51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93C8-FD7D-4CBD-9EB9-474BBE83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E329-4496-4352-8C8A-49CDFA80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B9C07-855C-46F0-91B7-2AF7B60C9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05B6F-BE2A-4D83-BB12-4E8D1319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C256E-2C05-4C71-A6B7-F3789B6F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7D42E-FBED-476F-B34C-16E8B041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9415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959F-47B9-4868-BFAB-80F9C9D2E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EEDDF-2D27-4B76-AF72-C12051502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E6083-A734-49AB-833A-5A5EF13FE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1AAB5-8F20-4BC4-857E-965FAAEA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FBCA1-1FC5-42F8-BEF8-B9FB003E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E2E0-0184-4DF4-A2F5-CD233899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2338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A0DC80-F458-4E65-AE4A-282ACB3F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5BAC9-832F-4634-BCF8-0C148C05D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8F0E1-B1A6-4F05-AFC1-5463742EB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61EB7-7955-4B47-A4EF-2B5CAB23C518}" type="datetime1">
              <a:rPr lang="en-IN" smtClean="0"/>
              <a:t>05-11-2024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B6AA1-D214-4AA5-AB99-3966713BB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DE323-FD4D-4E46-B02F-2A71BF28D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C42E-54F4-4B1F-B72A-979FC5DCA0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57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A159E87-6E53-4CE4-904F-1377684979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700291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FDF5E00-0D6B-4044-B125-08D7021FC4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2D75246-F00C-4627-A498-46D28F2E9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98" y="9735"/>
            <a:ext cx="9144001" cy="191573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C6A077-5C27-40EE-A4FB-B161CA0FF140}"/>
              </a:ext>
            </a:extLst>
          </p:cNvPr>
          <p:cNvSpPr txBox="1">
            <a:spLocks/>
          </p:cNvSpPr>
          <p:nvPr/>
        </p:nvSpPr>
        <p:spPr>
          <a:xfrm>
            <a:off x="104902" y="2090056"/>
            <a:ext cx="8915400" cy="128807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SHEAR BEHAVIOUR OF REINFORCED ALKALI ACTIVATED SLAG AND FLY ASH CONCRETE UNDER AMBIENT CURING</a:t>
            </a:r>
            <a:endParaRPr lang="en-I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74B767-BB18-4958-9FF6-FB6D9C2C7E19}"/>
              </a:ext>
            </a:extLst>
          </p:cNvPr>
          <p:cNvSpPr txBox="1">
            <a:spLocks/>
          </p:cNvSpPr>
          <p:nvPr/>
        </p:nvSpPr>
        <p:spPr>
          <a:xfrm>
            <a:off x="-9398" y="3721586"/>
            <a:ext cx="9144001" cy="1632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88616" tIns="44309" rIns="88616" bIns="44309" rtlCol="0">
            <a:normAutofit fontScale="85000" lnSpcReduction="10000"/>
          </a:bodyPr>
          <a:lstStyle>
            <a:lvl1pPr marL="0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388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011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33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4021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88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41032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88045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35055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82066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29077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76087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Amit Trivedi, Brijesh Singh, Abhishek Singh, P N Ojha, 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Pranay Singh &amp; Dinesh Kumar</a:t>
            </a:r>
            <a:endParaRPr lang="en-I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IN" sz="2900" b="1" dirty="0">
              <a:solidFill>
                <a:srgbClr val="BB0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2600" b="1" dirty="0">
                <a:solidFill>
                  <a:srgbClr val="BB0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council for Cement &amp; Building Materials, Ballabgarh, India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74B767-BB18-4958-9FF6-FB6D9C2C7E19}"/>
              </a:ext>
            </a:extLst>
          </p:cNvPr>
          <p:cNvSpPr txBox="1">
            <a:spLocks/>
          </p:cNvSpPr>
          <p:nvPr/>
        </p:nvSpPr>
        <p:spPr>
          <a:xfrm>
            <a:off x="116333" y="5386373"/>
            <a:ext cx="8892539" cy="6217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88616" tIns="44309" rIns="88616" bIns="44309" rtlCol="0">
            <a:normAutofit/>
          </a:bodyPr>
          <a:lstStyle>
            <a:lvl1pPr marL="0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388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011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33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4021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88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41032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88045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35055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82066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29077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76087" indent="0" algn="ctr" defTabSz="1094021" rtl="0" eaLnBrk="1" latinLnBrk="0" hangingPunct="1">
              <a:spcBef>
                <a:spcPct val="20000"/>
              </a:spcBef>
              <a:buFont typeface="Arial" pitchFamily="34" charset="0"/>
              <a:buNone/>
              <a:defRPr sz="244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N" sz="2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Brijesh Singh</a:t>
            </a:r>
            <a:r>
              <a:rPr lang="en-IN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IN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IN" sz="19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B81838D-DFDA-4269-AED7-6E96FCFC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1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391A98-98BD-476F-9B2F-EE3203FC1EB9}"/>
              </a:ext>
            </a:extLst>
          </p:cNvPr>
          <p:cNvSpPr/>
          <p:nvPr/>
        </p:nvSpPr>
        <p:spPr>
          <a:xfrm>
            <a:off x="196757" y="6525472"/>
            <a:ext cx="653236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0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1CDE877-8137-46DA-894D-2C63438D1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>
            <a:extLst>
              <a:ext uri="{FF2B5EF4-FFF2-40B4-BE49-F238E27FC236}">
                <a16:creationId xmlns:a16="http://schemas.microsoft.com/office/drawing/2014/main" id="{494BDFB8-40DC-46B6-9F70-033DFD520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929" y="223520"/>
            <a:ext cx="4176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9F913D67-F3B8-4824-804A-A4797CB4F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5770D-E900-4DD6-9C5A-FEAD7D914360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0C0E55E0-9887-4D2A-B5AD-AF70D8AB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10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EE3CC00-30E0-4336-9327-F294C2FED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583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CA8F65B-B830-4CC6-9B10-233153CCB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>
            <a:extLst>
              <a:ext uri="{FF2B5EF4-FFF2-40B4-BE49-F238E27FC236}">
                <a16:creationId xmlns:a16="http://schemas.microsoft.com/office/drawing/2014/main" id="{2595B318-E4DA-49C2-BB56-2F2D374AC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81" y="223520"/>
            <a:ext cx="23054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6B7431B8-07EB-4199-BA84-872071599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43359D-9341-4B54-A9BC-EFD9F324BD07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D60F6D18-F1F5-4AC0-B751-99890A20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11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FAF0984-2AA3-4A65-9010-B39CFA0E6D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081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30CA165-3A69-4E29-83E8-A42C34BA0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13473" y="1644407"/>
            <a:ext cx="8458200" cy="4625609"/>
          </a:xfrm>
          <a:ln>
            <a:miter lim="800000"/>
            <a:headEnd/>
            <a:tailEnd/>
          </a:ln>
          <a:scene3d>
            <a:camera prst="perspectiveContrastingRightFacing"/>
            <a:lightRig rig="threePt" dir="t"/>
          </a:scene3d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9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</a:rPr>
              <a:t>THANK YOU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A6471B-57D4-450B-B7DC-F97C84673362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C3F0E78D-9799-4AE3-AF97-CF879F72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12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21B730F-05E4-4A20-A9B8-5BD12786A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37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E87F0DC-EBB7-499C-B4AA-77868E8CD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773544" y="223520"/>
            <a:ext cx="1596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en-US" altLang="en-US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Max. No. of slides to be 12.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Long Introduction &amp; Background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marketing during technical presentation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FE691D-E49F-4458-AA22-F846D4D608EA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3D060F1A-F9A4-4036-864C-C89D57C7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2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2E4F78C-00F7-4D14-AB23-73E4329EC5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06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C3E3725-277A-4005-90CA-0854FAF89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>
            <a:extLst>
              <a:ext uri="{FF2B5EF4-FFF2-40B4-BE49-F238E27FC236}">
                <a16:creationId xmlns:a16="http://schemas.microsoft.com/office/drawing/2014/main" id="{9653BCA8-A8C0-4D44-9BDD-F77255EA7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894" y="223520"/>
            <a:ext cx="24102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CC0D7735-B72A-4E93-B836-5F9A87037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CE3093-9FF6-4064-81C1-2FEB5BD04F3A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D7638006-7C29-4C00-B253-64F62A44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3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F6FDA94-6C6C-446F-A394-9F44A184D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9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97708D1-8634-4C83-AD5F-DE2DA82DB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>
            <a:extLst>
              <a:ext uri="{FF2B5EF4-FFF2-40B4-BE49-F238E27FC236}">
                <a16:creationId xmlns:a16="http://schemas.microsoft.com/office/drawing/2014/main" id="{E0EF7B55-EF5C-41D3-BE7E-B5AF3F30F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558" y="223520"/>
            <a:ext cx="23428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769A6BF-40D9-4FB8-B96C-8D2AEA95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670201-2DB9-4FA5-9DDD-41FF8A2875A4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15F55593-09D7-4209-B4CF-20256C0B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4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A8E21F9-42D6-4674-B788-DE92E013C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71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8CD6C8A-6618-42D9-9020-EAAA25124D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>
            <a:extLst>
              <a:ext uri="{FF2B5EF4-FFF2-40B4-BE49-F238E27FC236}">
                <a16:creationId xmlns:a16="http://schemas.microsoft.com/office/drawing/2014/main" id="{965C859F-B643-404D-8970-FF174FD08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487" y="223520"/>
            <a:ext cx="1871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773C35D-18BD-4ECD-80B6-3A5800A61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493463-5259-436C-B97E-338B4773410A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7">
            <a:extLst>
              <a:ext uri="{FF2B5EF4-FFF2-40B4-BE49-F238E27FC236}">
                <a16:creationId xmlns:a16="http://schemas.microsoft.com/office/drawing/2014/main" id="{F6F2CB27-2EEF-461E-A809-C28B9F3C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5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7B66CCC-D84F-4F71-A90A-D0B7EE1289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47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5C1E34C-6537-4E75-B639-326FEC0B5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>
            <a:extLst>
              <a:ext uri="{FF2B5EF4-FFF2-40B4-BE49-F238E27FC236}">
                <a16:creationId xmlns:a16="http://schemas.microsoft.com/office/drawing/2014/main" id="{C025CF4D-8629-40D1-B922-C95001B1C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618" y="223520"/>
            <a:ext cx="38667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Design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C565DE8E-8A2D-4A03-BCB6-F32FBD71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509608-01CD-4E13-A90F-1EB6DA8861BA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20FCB69E-DF16-4D1F-A7E3-579FBA113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6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1CBBBDC-3E64-48CE-97F0-D0466A335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31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8196BEF-B609-428F-92B9-207D7D0E15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>
            <a:extLst>
              <a:ext uri="{FF2B5EF4-FFF2-40B4-BE49-F238E27FC236}">
                <a16:creationId xmlns:a16="http://schemas.microsoft.com/office/drawing/2014/main" id="{9327C2F6-80EF-4E66-A286-6E0280C47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778" y="223520"/>
            <a:ext cx="28424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Used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746BEB6-EF0D-4E7B-A6BD-1EDBCBEDA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6B57F0-1483-4493-97DE-6E51C6591104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6B984555-D8DA-4E5F-9621-64B7F307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7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E29819-1FE6-4C8F-9F87-F8BB132737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784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869BF7E-3544-4941-B606-1C81EEDD9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>
            <a:extLst>
              <a:ext uri="{FF2B5EF4-FFF2-40B4-BE49-F238E27FC236}">
                <a16:creationId xmlns:a16="http://schemas.microsoft.com/office/drawing/2014/main" id="{9F0EC58D-B819-4945-AC8E-425337D26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805" y="223520"/>
            <a:ext cx="3676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Work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07146B9-AB02-457E-8301-374CF304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A80C79-A965-4A9B-878D-8408F4414F66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25E718C2-4C61-473A-B5CA-33A314CB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8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C4C924B-187B-4B0E-955E-3D31B7AF8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40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A52685C-9B0C-4F87-B2E0-B850DB321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308954"/>
              </p:ext>
            </p:extLst>
          </p:nvPr>
        </p:nvGraphicFramePr>
        <p:xfrm>
          <a:off x="1160" y="6448934"/>
          <a:ext cx="9162000" cy="4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CorelDRAW" r:id="rId3" imgW="9151991" imgH="413322" progId="CorelDraw.Graphic.23">
                  <p:embed/>
                </p:oleObj>
              </mc:Choice>
              <mc:Fallback>
                <p:oleObj name="CorelDRAW" r:id="rId3" imgW="9151991" imgH="413322" progId="CorelDraw.Graphic.2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59E87-6E53-4CE4-904F-1377684979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0" y="6448934"/>
                        <a:ext cx="9162000" cy="419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>
            <a:extLst>
              <a:ext uri="{FF2B5EF4-FFF2-40B4-BE49-F238E27FC236}">
                <a16:creationId xmlns:a16="http://schemas.microsoft.com/office/drawing/2014/main" id="{494BDFB8-40DC-46B6-9F70-033DFD520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688" y="223520"/>
            <a:ext cx="2510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9F913D67-F3B8-4824-804A-A4797CB4F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1166367"/>
            <a:ext cx="8322198" cy="478301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732BE-CC23-4C25-8E0F-391D59E6AFE2}"/>
              </a:ext>
            </a:extLst>
          </p:cNvPr>
          <p:cNvSpPr/>
          <p:nvPr/>
        </p:nvSpPr>
        <p:spPr>
          <a:xfrm>
            <a:off x="196757" y="6525472"/>
            <a:ext cx="69433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NCB International Conference &amp; Exhibition on Cement, Concrete and Building Materials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B876606D-2E46-4E8D-AB5E-162256AE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440" y="6483140"/>
            <a:ext cx="367030" cy="365125"/>
          </a:xfrm>
        </p:spPr>
        <p:txBody>
          <a:bodyPr/>
          <a:lstStyle/>
          <a:p>
            <a:fld id="{F509C42E-54F4-4B1F-B72A-979FC5DCA074}" type="slidenum">
              <a:rPr lang="en-IN" sz="1200" b="1" smtClean="0">
                <a:solidFill>
                  <a:schemeClr val="bg1"/>
                </a:solidFill>
              </a:rPr>
              <a:t>9</a:t>
            </a:fld>
            <a:endParaRPr lang="en-IN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4CB0D57-54A9-42A4-B8B7-61D106D92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61128"/>
              </p:ext>
            </p:extLst>
          </p:nvPr>
        </p:nvGraphicFramePr>
        <p:xfrm>
          <a:off x="2094022" y="-18286"/>
          <a:ext cx="706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CorelDRAW" r:id="rId5" imgW="7069618" imgH="632881" progId="CorelDraw.Graphic.23">
                  <p:embed/>
                </p:oleObj>
              </mc:Choice>
              <mc:Fallback>
                <p:oleObj name="CorelDRAW" r:id="rId5" imgW="7069618" imgH="632881" progId="CorelDraw.Graphic.2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FDE936-0A2C-4E6A-AB37-E1919A280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4022" y="-18286"/>
                        <a:ext cx="70691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05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363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Cooper Black</vt:lpstr>
      <vt:lpstr>Times New Roman</vt:lpstr>
      <vt:lpstr>Wingdings 2</vt:lpstr>
      <vt:lpstr>Office Theme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SHEAR STUDY ON REINFORCED HIGH STRENGTH CONCRETE BEAMS</dc:title>
  <dc:creator>NCB47</dc:creator>
  <cp:lastModifiedBy>User</cp:lastModifiedBy>
  <cp:revision>107</cp:revision>
  <cp:lastPrinted>2019-11-20T09:51:06Z</cp:lastPrinted>
  <dcterms:created xsi:type="dcterms:W3CDTF">2019-11-20T03:34:56Z</dcterms:created>
  <dcterms:modified xsi:type="dcterms:W3CDTF">2024-11-05T07:59:14Z</dcterms:modified>
</cp:coreProperties>
</file>