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95" r:id="rId1"/>
  </p:sldMasterIdLst>
  <p:notesMasterIdLst>
    <p:notesMasterId r:id="rId14"/>
  </p:notesMasterIdLst>
  <p:handoutMasterIdLst>
    <p:handoutMasterId r:id="rId15"/>
  </p:handoutMasterIdLst>
  <p:sldIdLst>
    <p:sldId id="277" r:id="rId2"/>
    <p:sldId id="278" r:id="rId3"/>
    <p:sldId id="279" r:id="rId4"/>
    <p:sldId id="280" r:id="rId5"/>
    <p:sldId id="282" r:id="rId6"/>
    <p:sldId id="297" r:id="rId7"/>
    <p:sldId id="281" r:id="rId8"/>
    <p:sldId id="288" r:id="rId9"/>
    <p:sldId id="289" r:id="rId10"/>
    <p:sldId id="298" r:id="rId11"/>
    <p:sldId id="294" r:id="rId12"/>
    <p:sldId id="290" r:id="rId13"/>
  </p:sldIdLst>
  <p:sldSz cx="9144000" cy="6858000" type="screen4x3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E483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91" autoAdjust="0"/>
    <p:restoredTop sz="94660"/>
  </p:normalViewPr>
  <p:slideViewPr>
    <p:cSldViewPr snapToGrid="0">
      <p:cViewPr varScale="1">
        <p:scale>
          <a:sx n="83" d="100"/>
          <a:sy n="83" d="100"/>
        </p:scale>
        <p:origin x="168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1.e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1.e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1.e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1.e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1.e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3F049E-2D15-47FF-8ADF-1293B450417D}" type="datetimeFigureOut">
              <a:rPr lang="en-IN" smtClean="0"/>
              <a:t>05-11-2024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AA692F-6693-4605-B02C-A30AF85F758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109810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58D2D6-8AD0-488E-BD93-9ADD35706C07}" type="datetimeFigureOut">
              <a:rPr lang="en-IN" smtClean="0"/>
              <a:t>05-11-2024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823F8F-DEFA-40A4-A1FF-CD4F6CDCC74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669282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350250-6B59-4DB1-A5BF-AD5ED47779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153DCCE-DCE8-45F9-8A1B-4F3D0653E7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073CE4-69AF-4882-80AD-6A5349DFE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A0743-D839-4595-ADE4-9ED4B405DF4D}" type="datetime1">
              <a:rPr lang="en-IN" smtClean="0"/>
              <a:t>05-11-2024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AC9B22-510E-4CD6-BE32-A852A3116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1B8D71-E474-43A7-A6C5-8AACD536C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9C42E-54F4-4B1F-B72A-979FC5DCA07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21433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64648F-44B2-47ED-AEC9-9D29887E2C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6D539F1-72AD-4A88-A979-4BAF9A2337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4554D2-DE1F-41E4-ACD9-EB29EEF61A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61EB7-7955-4B47-A4EF-2B5CAB23C518}" type="datetime1">
              <a:rPr lang="en-IN" smtClean="0"/>
              <a:t>05-11-2024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5C5691-0C60-4CB8-B829-0BC2E7F58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16BC8D-7B08-4787-91EC-F2873CB4FC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9C42E-54F4-4B1F-B72A-979FC5DCA07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51099767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A71B83F-466A-4727-9131-119C9C2E9E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90DC07-CDF9-48E3-8ACB-187D610EA1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0147B0-1EFA-4EB9-9357-BE03CA752E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61EB7-7955-4B47-A4EF-2B5CAB23C518}" type="datetime1">
              <a:rPr lang="en-IN" smtClean="0"/>
              <a:t>05-11-2024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DB288C-10C9-4F5B-AB6C-0AC4419B0A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4EFEE9-1789-42E4-8ABE-CB2B8F672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9C42E-54F4-4B1F-B72A-979FC5DCA07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05233893"/>
      </p:ext>
    </p:extLst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A5B816-5F71-465A-81DC-4A33EBBFA4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6D01DB-6F4B-47DB-8A56-3252C0857C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650D16-E0F9-4224-AA3A-F859C40F6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61EB7-7955-4B47-A4EF-2B5CAB23C518}" type="datetime1">
              <a:rPr lang="en-IN" smtClean="0"/>
              <a:t>05-11-2024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644212-3C97-4848-8E05-16EFC1035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72A3D-D639-4105-AC5A-44B9398A7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9C42E-54F4-4B1F-B72A-979FC5DCA07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0338841"/>
      </p:ext>
    </p:extLst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7C4667-A23F-4F10-99F0-600C83B5F0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D9CC3C-2894-4A96-90D3-E6B73F8CCC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9D13EB-EA23-4CB5-A995-A7F095901A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92FB5-1B22-4389-B95A-80C69FD9F6F1}" type="datetime1">
              <a:rPr lang="en-IN" smtClean="0"/>
              <a:t>05-11-2024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0DAF94-59A8-4081-8EFC-A224D257D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F3B514-1EED-4AFA-B3DC-8359AE2DD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9C42E-54F4-4B1F-B72A-979FC5DCA07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3798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39D6BC-E4F3-4EC7-A62B-7322F422F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284C4-6F3A-4375-B865-7F106C1E17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CE7355-3C28-4094-B102-7DA9493AF1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C86CAC-227A-41B3-A68E-18569BA96A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61EB7-7955-4B47-A4EF-2B5CAB23C518}" type="datetime1">
              <a:rPr lang="en-IN" smtClean="0"/>
              <a:t>05-11-2024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86CD54-195C-4B20-8CB2-D8DE5CB102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1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E71F50-4712-495C-9C9A-90E716014B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9C42E-54F4-4B1F-B72A-979FC5DCA07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41974561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A7B027-E314-47AC-8D3F-E6D3635F20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A3D7D8-BC8B-43BE-A804-BCF50EB115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5D962B-CF5C-4AC3-BC96-DE9A22D0A8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BF6B06A-AE1F-4F10-A6DE-4D8C9B9131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D75C98B-BE91-4E93-9128-6BAF884449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B645F78-8FE2-4BA1-A4F6-5FD04A09CB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61EB7-7955-4B47-A4EF-2B5CAB23C518}" type="datetime1">
              <a:rPr lang="en-IN" smtClean="0"/>
              <a:t>05-11-2024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3E5922E-04D1-4CB2-84AA-EE2CE2D32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1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117F960-C0D4-4BB1-88DC-A741F9D115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9C42E-54F4-4B1F-B72A-979FC5DCA07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06876343"/>
      </p:ext>
    </p:extLst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FEED2F-012F-4610-A6EA-DB1EBA76B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4ADCAD5-19C4-4535-8706-E6C2A05244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969BD-50C3-4E97-85A3-E832A55D9A8E}" type="datetime1">
              <a:rPr lang="en-IN" smtClean="0"/>
              <a:t>05-11-2024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76BEECA-8293-431E-AB15-C36FD7D3E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EDA8D8-6012-4553-993F-73A1A17A7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9C42E-54F4-4B1F-B72A-979FC5DCA07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40107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B36CF33-799C-4119-8933-2BD6C1A7A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1D412-1B6B-4020-ABF2-8485108EEFEE}" type="datetime1">
              <a:rPr lang="en-IN" smtClean="0"/>
              <a:t>05-11-2024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19A6265-6894-4C7B-9782-D51C91E8AE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E0FB0E-0502-4324-938C-893F237701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9C42E-54F4-4B1F-B72A-979FC5DCA07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41516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C993C8-FD7D-4CBD-9EB9-474BBE8330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B1E329-4496-4352-8C8A-49CDFA805B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EB9C07-855C-46F0-91B7-2AF7B60C9F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905B6F-BE2A-4D83-BB12-4E8D131990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61EB7-7955-4B47-A4EF-2B5CAB23C518}" type="datetime1">
              <a:rPr lang="en-IN" smtClean="0"/>
              <a:t>05-11-2024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BC256E-2C05-4C71-A6B7-F3789B6FA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1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77D42E-FBED-476F-B34C-16E8B0419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9C42E-54F4-4B1F-B72A-979FC5DCA07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45394151"/>
      </p:ext>
    </p:extLst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E7959F-47B9-4868-BFAB-80F9C9D2E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63EEDDF-2D27-4B76-AF72-C120515023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6E6083-A734-49AB-833A-5A5EF13FE4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1AAB5-8F20-4BC4-857E-965FAAEA3E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61EB7-7955-4B47-A4EF-2B5CAB23C518}" type="datetime1">
              <a:rPr lang="en-IN" smtClean="0"/>
              <a:t>05-11-2024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5FBCA1-1FC5-42F8-BEF8-B9FB003E6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1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C4E2E0-0184-4DF4-A2F5-CD233899C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9C42E-54F4-4B1F-B72A-979FC5DCA07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15233874"/>
      </p:ext>
    </p:extLst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A0DC80-F458-4E65-AE4A-282ACB3FEA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B5BAC9-832F-4634-BCF8-0C148C05DC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48F0E1-B1A6-4F05-AFC1-5463742EBE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961EB7-7955-4B47-A4EF-2B5CAB23C518}" type="datetime1">
              <a:rPr lang="en-IN" smtClean="0"/>
              <a:t>05-11-2024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3B6AA1-D214-4AA5-AB99-3966713BB8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IN"/>
              <a:t>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EDE323-FD4D-4E46-B02F-2A71BF28D0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09C42E-54F4-4B1F-B72A-979FC5DCA07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55796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97" r:id="rId2"/>
    <p:sldLayoutId id="2147483898" r:id="rId3"/>
    <p:sldLayoutId id="2147483899" r:id="rId4"/>
    <p:sldLayoutId id="2147483900" r:id="rId5"/>
    <p:sldLayoutId id="2147483901" r:id="rId6"/>
    <p:sldLayoutId id="2147483902" r:id="rId7"/>
    <p:sldLayoutId id="2147483903" r:id="rId8"/>
    <p:sldLayoutId id="2147483904" r:id="rId9"/>
    <p:sldLayoutId id="2147483905" r:id="rId10"/>
    <p:sldLayoutId id="2147483906" r:id="rId11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jpeg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1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1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23.bin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7A159E87-6E53-4CE4-904F-1377684979E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2700291"/>
              </p:ext>
            </p:extLst>
          </p:nvPr>
        </p:nvGraphicFramePr>
        <p:xfrm>
          <a:off x="1160" y="6448934"/>
          <a:ext cx="9162000" cy="4192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8" name="CorelDRAW" r:id="rId3" imgW="9151991" imgH="413322" progId="CorelDraw.Graphic.23">
                  <p:embed/>
                </p:oleObj>
              </mc:Choice>
              <mc:Fallback>
                <p:oleObj name="CorelDRAW" r:id="rId3" imgW="9151991" imgH="413322" progId="CorelDraw.Graphic.23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8FDF5E00-0D6B-4044-B125-08D7021FC49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60" y="6448934"/>
                        <a:ext cx="9162000" cy="41922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12D75246-F00C-4627-A498-46D28F2E98E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398" y="9735"/>
            <a:ext cx="9144001" cy="1915737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5BC6A077-5C27-40EE-A4FB-B161CA0FF140}"/>
              </a:ext>
            </a:extLst>
          </p:cNvPr>
          <p:cNvSpPr txBox="1">
            <a:spLocks/>
          </p:cNvSpPr>
          <p:nvPr/>
        </p:nvSpPr>
        <p:spPr>
          <a:xfrm>
            <a:off x="104902" y="2090056"/>
            <a:ext cx="8915400" cy="1288075"/>
          </a:xfrm>
          <a:prstGeom prst="rect">
            <a:avLst/>
          </a:prstGeom>
          <a:ln>
            <a:solidFill>
              <a:srgbClr val="00B0F0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SHEAR BEHAVIOUR OF REINFORCED ALKALI ACTIVATED SLAG AND FLY ASH CONCRETE UNDER AMBIENT CURING</a:t>
            </a:r>
            <a:endParaRPr lang="en-IN" sz="28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0C74B767-BB18-4958-9FF6-FB6D9C2C7E19}"/>
              </a:ext>
            </a:extLst>
          </p:cNvPr>
          <p:cNvSpPr txBox="1">
            <a:spLocks/>
          </p:cNvSpPr>
          <p:nvPr/>
        </p:nvSpPr>
        <p:spPr>
          <a:xfrm>
            <a:off x="-9398" y="3721586"/>
            <a:ext cx="9144001" cy="16322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lIns="88616" tIns="44309" rIns="88616" bIns="44309" rtlCol="0">
            <a:normAutofit fontScale="85000" lnSpcReduction="10000"/>
          </a:bodyPr>
          <a:lstStyle>
            <a:lvl1pPr marL="0" indent="0" algn="ctr" defTabSz="1094021" rtl="0" eaLnBrk="1" latinLnBrk="0" hangingPunct="1">
              <a:spcBef>
                <a:spcPct val="20000"/>
              </a:spcBef>
              <a:buFont typeface="Arial" pitchFamily="34" charset="0"/>
              <a:buNone/>
              <a:defRPr sz="3889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7011" indent="0" algn="ctr" defTabSz="1094021" rtl="0" eaLnBrk="1" latinLnBrk="0" hangingPunct="1">
              <a:spcBef>
                <a:spcPct val="20000"/>
              </a:spcBef>
              <a:buFont typeface="Arial" pitchFamily="34" charset="0"/>
              <a:buNone/>
              <a:defRPr sz="333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94021" indent="0" algn="ctr" defTabSz="1094021" rtl="0" eaLnBrk="1" latinLnBrk="0" hangingPunct="1">
              <a:spcBef>
                <a:spcPct val="20000"/>
              </a:spcBef>
              <a:buFont typeface="Arial" pitchFamily="34" charset="0"/>
              <a:buNone/>
              <a:defRPr sz="2889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41032" indent="0" algn="ctr" defTabSz="1094021" rtl="0" eaLnBrk="1" latinLnBrk="0" hangingPunct="1">
              <a:spcBef>
                <a:spcPct val="20000"/>
              </a:spcBef>
              <a:buFont typeface="Arial" pitchFamily="34" charset="0"/>
              <a:buNone/>
              <a:defRPr sz="2444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188045" indent="0" algn="ctr" defTabSz="1094021" rtl="0" eaLnBrk="1" latinLnBrk="0" hangingPunct="1">
              <a:spcBef>
                <a:spcPct val="20000"/>
              </a:spcBef>
              <a:buFont typeface="Arial" pitchFamily="34" charset="0"/>
              <a:buNone/>
              <a:defRPr sz="2444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735055" indent="0" algn="ctr" defTabSz="1094021" rtl="0" eaLnBrk="1" latinLnBrk="0" hangingPunct="1">
              <a:spcBef>
                <a:spcPct val="20000"/>
              </a:spcBef>
              <a:buFont typeface="Arial" pitchFamily="34" charset="0"/>
              <a:buNone/>
              <a:defRPr sz="2444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282066" indent="0" algn="ctr" defTabSz="1094021" rtl="0" eaLnBrk="1" latinLnBrk="0" hangingPunct="1">
              <a:spcBef>
                <a:spcPct val="20000"/>
              </a:spcBef>
              <a:buFont typeface="Arial" pitchFamily="34" charset="0"/>
              <a:buNone/>
              <a:defRPr sz="2444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829077" indent="0" algn="ctr" defTabSz="1094021" rtl="0" eaLnBrk="1" latinLnBrk="0" hangingPunct="1">
              <a:spcBef>
                <a:spcPct val="20000"/>
              </a:spcBef>
              <a:buFont typeface="Arial" pitchFamily="34" charset="0"/>
              <a:buNone/>
              <a:defRPr sz="2444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376087" indent="0" algn="ctr" defTabSz="1094021" rtl="0" eaLnBrk="1" latinLnBrk="0" hangingPunct="1">
              <a:spcBef>
                <a:spcPct val="20000"/>
              </a:spcBef>
              <a:buFont typeface="Arial" pitchFamily="34" charset="0"/>
              <a:buNone/>
              <a:defRPr sz="2444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Amit Trivedi, Brijesh Singh, Abhishek Singh, P N Ojha, </a:t>
            </a:r>
          </a:p>
          <a:p>
            <a:pPr>
              <a:spcBef>
                <a:spcPts val="0"/>
              </a:spcBef>
            </a:pP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Pranay Singh &amp; Dinesh Kumar</a:t>
            </a:r>
            <a:endParaRPr lang="en-IN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endParaRPr lang="en-IN" sz="2900" b="1" dirty="0">
              <a:solidFill>
                <a:srgbClr val="BB0F8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en-IN" sz="2600" b="1" dirty="0">
                <a:solidFill>
                  <a:srgbClr val="BB0F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National council for Cement &amp; Building Materials, Ballabgarh, India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C74B767-BB18-4958-9FF6-FB6D9C2C7E19}"/>
              </a:ext>
            </a:extLst>
          </p:cNvPr>
          <p:cNvSpPr txBox="1">
            <a:spLocks/>
          </p:cNvSpPr>
          <p:nvPr/>
        </p:nvSpPr>
        <p:spPr>
          <a:xfrm>
            <a:off x="116333" y="5386373"/>
            <a:ext cx="8892539" cy="62178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lIns="88616" tIns="44309" rIns="88616" bIns="44309" rtlCol="0">
            <a:normAutofit/>
          </a:bodyPr>
          <a:lstStyle>
            <a:lvl1pPr marL="0" indent="0" algn="ctr" defTabSz="1094021" rtl="0" eaLnBrk="1" latinLnBrk="0" hangingPunct="1">
              <a:spcBef>
                <a:spcPct val="20000"/>
              </a:spcBef>
              <a:buFont typeface="Arial" pitchFamily="34" charset="0"/>
              <a:buNone/>
              <a:defRPr sz="3889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7011" indent="0" algn="ctr" defTabSz="1094021" rtl="0" eaLnBrk="1" latinLnBrk="0" hangingPunct="1">
              <a:spcBef>
                <a:spcPct val="20000"/>
              </a:spcBef>
              <a:buFont typeface="Arial" pitchFamily="34" charset="0"/>
              <a:buNone/>
              <a:defRPr sz="333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94021" indent="0" algn="ctr" defTabSz="1094021" rtl="0" eaLnBrk="1" latinLnBrk="0" hangingPunct="1">
              <a:spcBef>
                <a:spcPct val="20000"/>
              </a:spcBef>
              <a:buFont typeface="Arial" pitchFamily="34" charset="0"/>
              <a:buNone/>
              <a:defRPr sz="2889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41032" indent="0" algn="ctr" defTabSz="1094021" rtl="0" eaLnBrk="1" latinLnBrk="0" hangingPunct="1">
              <a:spcBef>
                <a:spcPct val="20000"/>
              </a:spcBef>
              <a:buFont typeface="Arial" pitchFamily="34" charset="0"/>
              <a:buNone/>
              <a:defRPr sz="2444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188045" indent="0" algn="ctr" defTabSz="1094021" rtl="0" eaLnBrk="1" latinLnBrk="0" hangingPunct="1">
              <a:spcBef>
                <a:spcPct val="20000"/>
              </a:spcBef>
              <a:buFont typeface="Arial" pitchFamily="34" charset="0"/>
              <a:buNone/>
              <a:defRPr sz="2444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735055" indent="0" algn="ctr" defTabSz="1094021" rtl="0" eaLnBrk="1" latinLnBrk="0" hangingPunct="1">
              <a:spcBef>
                <a:spcPct val="20000"/>
              </a:spcBef>
              <a:buFont typeface="Arial" pitchFamily="34" charset="0"/>
              <a:buNone/>
              <a:defRPr sz="2444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282066" indent="0" algn="ctr" defTabSz="1094021" rtl="0" eaLnBrk="1" latinLnBrk="0" hangingPunct="1">
              <a:spcBef>
                <a:spcPct val="20000"/>
              </a:spcBef>
              <a:buFont typeface="Arial" pitchFamily="34" charset="0"/>
              <a:buNone/>
              <a:defRPr sz="2444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829077" indent="0" algn="ctr" defTabSz="1094021" rtl="0" eaLnBrk="1" latinLnBrk="0" hangingPunct="1">
              <a:spcBef>
                <a:spcPct val="20000"/>
              </a:spcBef>
              <a:buFont typeface="Arial" pitchFamily="34" charset="0"/>
              <a:buNone/>
              <a:defRPr sz="2444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376087" indent="0" algn="ctr" defTabSz="1094021" rtl="0" eaLnBrk="1" latinLnBrk="0" hangingPunct="1">
              <a:spcBef>
                <a:spcPct val="20000"/>
              </a:spcBef>
              <a:buFont typeface="Arial" pitchFamily="34" charset="0"/>
              <a:buNone/>
              <a:defRPr sz="2444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IN" sz="29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Presented By: Brijesh Singh</a:t>
            </a:r>
            <a:r>
              <a:rPr lang="en-IN" sz="2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spcBef>
                <a:spcPts val="0"/>
              </a:spcBef>
            </a:pPr>
            <a:endParaRPr lang="en-IN" sz="29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endParaRPr lang="en-IN" sz="198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FB81838D-DFDA-4269-AED7-6E96FCFCF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73440" y="6483140"/>
            <a:ext cx="367030" cy="365125"/>
          </a:xfrm>
        </p:spPr>
        <p:txBody>
          <a:bodyPr/>
          <a:lstStyle/>
          <a:p>
            <a:fld id="{F509C42E-54F4-4B1F-B72A-979FC5DCA074}" type="slidenum">
              <a:rPr lang="en-IN" sz="1200" b="1" smtClean="0">
                <a:solidFill>
                  <a:schemeClr val="bg1"/>
                </a:solidFill>
              </a:rPr>
              <a:t>1</a:t>
            </a:fld>
            <a:endParaRPr lang="en-IN" sz="1200" b="1" dirty="0">
              <a:solidFill>
                <a:schemeClr val="bg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6391A98-98BD-476F-9B2F-EE3203FC1EB9}"/>
              </a:ext>
            </a:extLst>
          </p:cNvPr>
          <p:cNvSpPr/>
          <p:nvPr/>
        </p:nvSpPr>
        <p:spPr>
          <a:xfrm>
            <a:off x="196757" y="6525472"/>
            <a:ext cx="6532366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300" b="1" dirty="0">
                <a:solidFill>
                  <a:schemeClr val="bg1"/>
                </a:solidFill>
                <a:cs typeface="Times New Roman" panose="02020603050405020304" pitchFamily="18" charset="0"/>
              </a:rPr>
              <a:t>18</a:t>
            </a:r>
            <a:r>
              <a:rPr lang="en-US" sz="1300" b="1" baseline="30000" dirty="0">
                <a:solidFill>
                  <a:schemeClr val="bg1"/>
                </a:solidFill>
                <a:cs typeface="Times New Roman" panose="02020603050405020304" pitchFamily="18" charset="0"/>
              </a:rPr>
              <a:t>th</a:t>
            </a:r>
            <a:r>
              <a:rPr lang="en-US" sz="1300" b="1" dirty="0">
                <a:solidFill>
                  <a:schemeClr val="bg1"/>
                </a:solidFill>
                <a:cs typeface="Times New Roman" panose="02020603050405020304" pitchFamily="18" charset="0"/>
              </a:rPr>
              <a:t> NCB International Conference &amp; Exhibition on Cement, Concrete and Building Materials</a:t>
            </a:r>
            <a:endParaRPr lang="en-US" sz="13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31099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C1CDE877-8137-46DA-894D-2C63438D11B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2308954"/>
              </p:ext>
            </p:extLst>
          </p:nvPr>
        </p:nvGraphicFramePr>
        <p:xfrm>
          <a:off x="1160" y="6448934"/>
          <a:ext cx="9162000" cy="4192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4" name="CorelDRAW" r:id="rId3" imgW="9151991" imgH="413322" progId="CorelDraw.Graphic.23">
                  <p:embed/>
                </p:oleObj>
              </mc:Choice>
              <mc:Fallback>
                <p:oleObj name="CorelDRAW" r:id="rId3" imgW="9151991" imgH="413322" progId="CorelDraw.Graphic.23">
                  <p:embed/>
                  <p:pic>
                    <p:nvPicPr>
                      <p:cNvPr id="11" name="Object 10">
                        <a:extLst>
                          <a:ext uri="{FF2B5EF4-FFF2-40B4-BE49-F238E27FC236}">
                            <a16:creationId xmlns:a16="http://schemas.microsoft.com/office/drawing/2014/main" id="{7A159E87-6E53-4CE4-904F-1377684979E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60" y="6448934"/>
                        <a:ext cx="9162000" cy="41922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8">
            <a:extLst>
              <a:ext uri="{FF2B5EF4-FFF2-40B4-BE49-F238E27FC236}">
                <a16:creationId xmlns:a16="http://schemas.microsoft.com/office/drawing/2014/main" id="{494BDFB8-40DC-46B6-9F70-033DFD5207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3929" y="223520"/>
            <a:ext cx="417614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 and Discussion</a:t>
            </a: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9F913D67-F3B8-4824-804A-A4797CB4F5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2987" y="1166367"/>
            <a:ext cx="8322198" cy="4783019"/>
          </a:xfrm>
        </p:spPr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Font Size: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Minimum 20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pt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Font: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Times New Roman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475770D-E900-4DD6-9C5A-FEAD7D914360}"/>
              </a:ext>
            </a:extLst>
          </p:cNvPr>
          <p:cNvSpPr/>
          <p:nvPr/>
        </p:nvSpPr>
        <p:spPr>
          <a:xfrm>
            <a:off x="196757" y="6525472"/>
            <a:ext cx="6943311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3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  <a:r>
              <a:rPr lang="en-US" sz="1300" b="1" baseline="30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13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NCB International Conference &amp; Exhibition on Cement, Concrete and Building Materials</a:t>
            </a:r>
            <a:endParaRPr lang="en-US" sz="13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Slide Number Placeholder 7">
            <a:extLst>
              <a:ext uri="{FF2B5EF4-FFF2-40B4-BE49-F238E27FC236}">
                <a16:creationId xmlns:a16="http://schemas.microsoft.com/office/drawing/2014/main" id="{0C0E55E0-9887-4D2A-B5AD-AF70D8ABC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73440" y="6483140"/>
            <a:ext cx="367030" cy="365125"/>
          </a:xfrm>
        </p:spPr>
        <p:txBody>
          <a:bodyPr/>
          <a:lstStyle/>
          <a:p>
            <a:fld id="{F509C42E-54F4-4B1F-B72A-979FC5DCA074}" type="slidenum">
              <a:rPr lang="en-IN" sz="1200" b="1" smtClean="0">
                <a:solidFill>
                  <a:schemeClr val="bg1"/>
                </a:solidFill>
              </a:rPr>
              <a:t>10</a:t>
            </a:fld>
            <a:endParaRPr lang="en-IN" sz="1200" b="1" dirty="0">
              <a:solidFill>
                <a:schemeClr val="bg1"/>
              </a:solidFill>
            </a:endParaRPr>
          </a:p>
        </p:txBody>
      </p:sp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0EE3CC00-30E0-4336-9327-F294C2FED6C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0161128"/>
              </p:ext>
            </p:extLst>
          </p:nvPr>
        </p:nvGraphicFramePr>
        <p:xfrm>
          <a:off x="2094022" y="-18286"/>
          <a:ext cx="7069138" cy="633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5" name="CorelDRAW" r:id="rId5" imgW="7069618" imgH="632881" progId="CorelDraw.Graphic.23">
                  <p:embed/>
                </p:oleObj>
              </mc:Choice>
              <mc:Fallback>
                <p:oleObj name="CorelDRAW" r:id="rId5" imgW="7069618" imgH="632881" progId="CorelDraw.Graphic.23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C2FDE936-0A2C-4E6A-AB37-E1919A2803C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094022" y="-18286"/>
                        <a:ext cx="7069138" cy="6334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445834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BCA8F65B-B830-4CC6-9B10-233153CCB76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2308954"/>
              </p:ext>
            </p:extLst>
          </p:nvPr>
        </p:nvGraphicFramePr>
        <p:xfrm>
          <a:off x="1160" y="6448934"/>
          <a:ext cx="9162000" cy="4192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8" name="CorelDRAW" r:id="rId3" imgW="9151991" imgH="413322" progId="CorelDraw.Graphic.23">
                  <p:embed/>
                </p:oleObj>
              </mc:Choice>
              <mc:Fallback>
                <p:oleObj name="CorelDRAW" r:id="rId3" imgW="9151991" imgH="413322" progId="CorelDraw.Graphic.23">
                  <p:embed/>
                  <p:pic>
                    <p:nvPicPr>
                      <p:cNvPr id="11" name="Object 10">
                        <a:extLst>
                          <a:ext uri="{FF2B5EF4-FFF2-40B4-BE49-F238E27FC236}">
                            <a16:creationId xmlns:a16="http://schemas.microsoft.com/office/drawing/2014/main" id="{7A159E87-6E53-4CE4-904F-1377684979E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60" y="6448934"/>
                        <a:ext cx="9162000" cy="41922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8">
            <a:extLst>
              <a:ext uri="{FF2B5EF4-FFF2-40B4-BE49-F238E27FC236}">
                <a16:creationId xmlns:a16="http://schemas.microsoft.com/office/drawing/2014/main" id="{2595B318-E4DA-49C2-BB56-2F2D374AC2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9281" y="223520"/>
            <a:ext cx="230543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Conclusions</a:t>
            </a: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6B7431B8-07EB-4199-BA84-872071599E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2987" y="1166367"/>
            <a:ext cx="8322198" cy="4783019"/>
          </a:xfrm>
        </p:spPr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Font Size: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Minimum 20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pt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Font: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Times New Roman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F43359D-9341-4B54-A9BC-EFD9F324BD07}"/>
              </a:ext>
            </a:extLst>
          </p:cNvPr>
          <p:cNvSpPr/>
          <p:nvPr/>
        </p:nvSpPr>
        <p:spPr>
          <a:xfrm>
            <a:off x="196757" y="6525472"/>
            <a:ext cx="6943311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3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  <a:r>
              <a:rPr lang="en-US" sz="1300" b="1" baseline="30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13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NCB International Conference &amp; Exhibition on Cement, Concrete and Building Materials</a:t>
            </a:r>
            <a:endParaRPr lang="en-US" sz="13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Slide Number Placeholder 7">
            <a:extLst>
              <a:ext uri="{FF2B5EF4-FFF2-40B4-BE49-F238E27FC236}">
                <a16:creationId xmlns:a16="http://schemas.microsoft.com/office/drawing/2014/main" id="{D60F6D18-F1F5-4AC0-B751-99890A202B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73440" y="6483140"/>
            <a:ext cx="367030" cy="365125"/>
          </a:xfrm>
        </p:spPr>
        <p:txBody>
          <a:bodyPr/>
          <a:lstStyle/>
          <a:p>
            <a:fld id="{F509C42E-54F4-4B1F-B72A-979FC5DCA074}" type="slidenum">
              <a:rPr lang="en-IN" sz="1200" b="1" smtClean="0">
                <a:solidFill>
                  <a:schemeClr val="bg1"/>
                </a:solidFill>
              </a:rPr>
              <a:t>11</a:t>
            </a:fld>
            <a:endParaRPr lang="en-IN" sz="1200" b="1" dirty="0">
              <a:solidFill>
                <a:schemeClr val="bg1"/>
              </a:solidFill>
            </a:endParaRPr>
          </a:p>
        </p:txBody>
      </p:sp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DFAF0984-2AA3-4A65-9010-B39CFA0E6DE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0161128"/>
              </p:ext>
            </p:extLst>
          </p:nvPr>
        </p:nvGraphicFramePr>
        <p:xfrm>
          <a:off x="2094022" y="-18286"/>
          <a:ext cx="7069138" cy="633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9" name="CorelDRAW" r:id="rId5" imgW="7069618" imgH="632881" progId="CorelDraw.Graphic.23">
                  <p:embed/>
                </p:oleObj>
              </mc:Choice>
              <mc:Fallback>
                <p:oleObj name="CorelDRAW" r:id="rId5" imgW="7069618" imgH="632881" progId="CorelDraw.Graphic.23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C2FDE936-0A2C-4E6A-AB37-E1919A2803C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094022" y="-18286"/>
                        <a:ext cx="7069138" cy="6334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108196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930CA165-3A69-4E29-83E8-A42C34BA0A3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2308954"/>
              </p:ext>
            </p:extLst>
          </p:nvPr>
        </p:nvGraphicFramePr>
        <p:xfrm>
          <a:off x="1160" y="6448934"/>
          <a:ext cx="9162000" cy="4192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1" name="CorelDRAW" r:id="rId3" imgW="9151991" imgH="413322" progId="CorelDraw.Graphic.23">
                  <p:embed/>
                </p:oleObj>
              </mc:Choice>
              <mc:Fallback>
                <p:oleObj name="CorelDRAW" r:id="rId3" imgW="9151991" imgH="413322" progId="CorelDraw.Graphic.23">
                  <p:embed/>
                  <p:pic>
                    <p:nvPicPr>
                      <p:cNvPr id="11" name="Object 10">
                        <a:extLst>
                          <a:ext uri="{FF2B5EF4-FFF2-40B4-BE49-F238E27FC236}">
                            <a16:creationId xmlns:a16="http://schemas.microsoft.com/office/drawing/2014/main" id="{7A159E87-6E53-4CE4-904F-1377684979E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60" y="6448934"/>
                        <a:ext cx="9162000" cy="41922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513473" y="1644407"/>
            <a:ext cx="8458200" cy="4625609"/>
          </a:xfrm>
          <a:ln>
            <a:miter lim="800000"/>
            <a:headEnd/>
            <a:tailEnd/>
          </a:ln>
          <a:scene3d>
            <a:camera prst="perspectiveContrastingRightFacing"/>
            <a:lightRig rig="threePt" dir="t"/>
          </a:scene3d>
        </p:spPr>
        <p:txBody>
          <a:bodyPr rtlCol="0"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marL="438912" indent="-320040" algn="just" fontAlgn="auto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endParaRPr lang="en-US" b="1" cap="all" dirty="0">
              <a:ln/>
              <a:solidFill>
                <a:srgbClr val="00206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pPr marL="438912" indent="-320040" algn="just" fontAlgn="auto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endParaRPr lang="en-US" b="1" cap="all" dirty="0">
              <a:ln/>
              <a:solidFill>
                <a:srgbClr val="00206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pPr marL="438912" indent="-320040" algn="just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9600" b="1" cap="all" dirty="0">
                <a:ln/>
                <a:solidFill>
                  <a:srgbClr val="00206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oper Black" pitchFamily="18" charset="0"/>
              </a:rPr>
              <a:t>THANK YOU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0A6471B-57D4-450B-B7DC-F97C84673362}"/>
              </a:ext>
            </a:extLst>
          </p:cNvPr>
          <p:cNvSpPr/>
          <p:nvPr/>
        </p:nvSpPr>
        <p:spPr>
          <a:xfrm>
            <a:off x="196757" y="6525472"/>
            <a:ext cx="6943311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3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  <a:r>
              <a:rPr lang="en-US" sz="1300" b="1" baseline="30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13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NCB International Conference &amp; Exhibition on Cement, Concrete and Building Materials</a:t>
            </a:r>
            <a:endParaRPr lang="en-US" sz="13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Slide Number Placeholder 7">
            <a:extLst>
              <a:ext uri="{FF2B5EF4-FFF2-40B4-BE49-F238E27FC236}">
                <a16:creationId xmlns:a16="http://schemas.microsoft.com/office/drawing/2014/main" id="{C3F0E78D-9799-4AE3-AF97-CF879F72A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73440" y="6483140"/>
            <a:ext cx="367030" cy="365125"/>
          </a:xfrm>
        </p:spPr>
        <p:txBody>
          <a:bodyPr/>
          <a:lstStyle/>
          <a:p>
            <a:fld id="{F509C42E-54F4-4B1F-B72A-979FC5DCA074}" type="slidenum">
              <a:rPr lang="en-IN" sz="1200" b="1" smtClean="0">
                <a:solidFill>
                  <a:schemeClr val="bg1"/>
                </a:solidFill>
              </a:rPr>
              <a:t>12</a:t>
            </a:fld>
            <a:endParaRPr lang="en-IN" sz="1200" b="1" dirty="0">
              <a:solidFill>
                <a:schemeClr val="bg1"/>
              </a:solidFill>
            </a:endParaRP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921B730F-05E4-4A20-A9B8-5BD12786AC4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0161128"/>
              </p:ext>
            </p:extLst>
          </p:nvPr>
        </p:nvGraphicFramePr>
        <p:xfrm>
          <a:off x="2094022" y="-18286"/>
          <a:ext cx="7069138" cy="633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2" name="CorelDRAW" r:id="rId5" imgW="7069618" imgH="632881" progId="CorelDraw.Graphic.23">
                  <p:embed/>
                </p:oleObj>
              </mc:Choice>
              <mc:Fallback>
                <p:oleObj name="CorelDRAW" r:id="rId5" imgW="7069618" imgH="632881" progId="CorelDraw.Graphic.23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C2FDE936-0A2C-4E6A-AB37-E1919A2803C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094022" y="-18286"/>
                        <a:ext cx="7069138" cy="6334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56378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AE87F0DC-EBB7-499C-B4AA-77868E8CD6B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2308954"/>
              </p:ext>
            </p:extLst>
          </p:nvPr>
        </p:nvGraphicFramePr>
        <p:xfrm>
          <a:off x="1160" y="6448934"/>
          <a:ext cx="9162000" cy="4192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" name="CorelDRAW" r:id="rId3" imgW="9151991" imgH="413322" progId="CorelDraw.Graphic.23">
                  <p:embed/>
                </p:oleObj>
              </mc:Choice>
              <mc:Fallback>
                <p:oleObj name="CorelDRAW" r:id="rId3" imgW="9151991" imgH="413322" progId="CorelDraw.Graphic.23">
                  <p:embed/>
                  <p:pic>
                    <p:nvPicPr>
                      <p:cNvPr id="11" name="Object 10">
                        <a:extLst>
                          <a:ext uri="{FF2B5EF4-FFF2-40B4-BE49-F238E27FC236}">
                            <a16:creationId xmlns:a16="http://schemas.microsoft.com/office/drawing/2014/main" id="{7A159E87-6E53-4CE4-904F-1377684979E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60" y="6448934"/>
                        <a:ext cx="9162000" cy="41922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3773544" y="223520"/>
            <a:ext cx="159691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Content</a:t>
            </a:r>
            <a:endParaRPr lang="en-US" altLang="en-US" sz="3600" b="1" u="sng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2987" y="1166367"/>
            <a:ext cx="8322198" cy="4783019"/>
          </a:xfrm>
        </p:spPr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Font Size: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Minimum 20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pt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Font: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Times New Roman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Max. No. of slides to be 12.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Avoid Long Introduction &amp; Background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Avoid marketing during technical presentation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9FE691D-E49F-4458-AA22-F846D4D608EA}"/>
              </a:ext>
            </a:extLst>
          </p:cNvPr>
          <p:cNvSpPr/>
          <p:nvPr/>
        </p:nvSpPr>
        <p:spPr>
          <a:xfrm>
            <a:off x="196757" y="6525472"/>
            <a:ext cx="6943311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3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  <a:r>
              <a:rPr lang="en-US" sz="1300" b="1" baseline="30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13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NCB International Conference &amp; Exhibition on Cement, Concrete and Building Materials</a:t>
            </a:r>
            <a:endParaRPr lang="en-US" sz="13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Slide Number Placeholder 7">
            <a:extLst>
              <a:ext uri="{FF2B5EF4-FFF2-40B4-BE49-F238E27FC236}">
                <a16:creationId xmlns:a16="http://schemas.microsoft.com/office/drawing/2014/main" id="{3D060F1A-F9A4-4036-864C-C89D57C77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73440" y="6483140"/>
            <a:ext cx="367030" cy="365125"/>
          </a:xfrm>
        </p:spPr>
        <p:txBody>
          <a:bodyPr/>
          <a:lstStyle/>
          <a:p>
            <a:fld id="{F509C42E-54F4-4B1F-B72A-979FC5DCA074}" type="slidenum">
              <a:rPr lang="en-IN" sz="1200" b="1" smtClean="0">
                <a:solidFill>
                  <a:schemeClr val="bg1"/>
                </a:solidFill>
              </a:rPr>
              <a:t>2</a:t>
            </a:fld>
            <a:endParaRPr lang="en-IN" sz="1200" b="1" dirty="0">
              <a:solidFill>
                <a:schemeClr val="bg1"/>
              </a:solidFill>
            </a:endParaRPr>
          </a:p>
        </p:txBody>
      </p:sp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A2E4F78C-00F7-4D14-AB23-73E4329EC58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0161128"/>
              </p:ext>
            </p:extLst>
          </p:nvPr>
        </p:nvGraphicFramePr>
        <p:xfrm>
          <a:off x="2094022" y="-18286"/>
          <a:ext cx="7069138" cy="633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3" name="CorelDRAW" r:id="rId5" imgW="7069618" imgH="632881" progId="CorelDraw.Graphic.23">
                  <p:embed/>
                </p:oleObj>
              </mc:Choice>
              <mc:Fallback>
                <p:oleObj name="CorelDRAW" r:id="rId5" imgW="7069618" imgH="632881" progId="CorelDraw.Graphic.23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C2FDE936-0A2C-4E6A-AB37-E1919A2803C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094022" y="-18286"/>
                        <a:ext cx="7069138" cy="6334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540644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3C3E3725-277A-4005-90CA-0854FAF892B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2308954"/>
              </p:ext>
            </p:extLst>
          </p:nvPr>
        </p:nvGraphicFramePr>
        <p:xfrm>
          <a:off x="1160" y="6448934"/>
          <a:ext cx="9162000" cy="4192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6" name="CorelDRAW" r:id="rId3" imgW="9151991" imgH="413322" progId="CorelDraw.Graphic.23">
                  <p:embed/>
                </p:oleObj>
              </mc:Choice>
              <mc:Fallback>
                <p:oleObj name="CorelDRAW" r:id="rId3" imgW="9151991" imgH="413322" progId="CorelDraw.Graphic.23">
                  <p:embed/>
                  <p:pic>
                    <p:nvPicPr>
                      <p:cNvPr id="11" name="Object 10">
                        <a:extLst>
                          <a:ext uri="{FF2B5EF4-FFF2-40B4-BE49-F238E27FC236}">
                            <a16:creationId xmlns:a16="http://schemas.microsoft.com/office/drawing/2014/main" id="{7A159E87-6E53-4CE4-904F-1377684979E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60" y="6448934"/>
                        <a:ext cx="9162000" cy="41922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8">
            <a:extLst>
              <a:ext uri="{FF2B5EF4-FFF2-40B4-BE49-F238E27FC236}">
                <a16:creationId xmlns:a16="http://schemas.microsoft.com/office/drawing/2014/main" id="{9653BCA8-A8C0-4D44-9BDD-F77255EA7F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66894" y="223520"/>
            <a:ext cx="241021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CC0D7735-B72A-4E93-B836-5F9A87037A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2987" y="1166367"/>
            <a:ext cx="8322198" cy="4783019"/>
          </a:xfrm>
        </p:spPr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Font Size: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Minimum 20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pt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Font: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Times New Roman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2CE3093-9FF6-4064-81C1-2FEB5BD04F3A}"/>
              </a:ext>
            </a:extLst>
          </p:cNvPr>
          <p:cNvSpPr/>
          <p:nvPr/>
        </p:nvSpPr>
        <p:spPr>
          <a:xfrm>
            <a:off x="196757" y="6525472"/>
            <a:ext cx="6943311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3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  <a:r>
              <a:rPr lang="en-US" sz="1300" b="1" baseline="30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13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NCB International Conference &amp; Exhibition on Cement, Concrete and Building Materials</a:t>
            </a:r>
            <a:endParaRPr lang="en-US" sz="13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Slide Number Placeholder 7">
            <a:extLst>
              <a:ext uri="{FF2B5EF4-FFF2-40B4-BE49-F238E27FC236}">
                <a16:creationId xmlns:a16="http://schemas.microsoft.com/office/drawing/2014/main" id="{D7638006-7C29-4C00-B253-64F62A44D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73440" y="6483140"/>
            <a:ext cx="367030" cy="365125"/>
          </a:xfrm>
        </p:spPr>
        <p:txBody>
          <a:bodyPr/>
          <a:lstStyle/>
          <a:p>
            <a:fld id="{F509C42E-54F4-4B1F-B72A-979FC5DCA074}" type="slidenum">
              <a:rPr lang="en-IN" sz="1200" b="1" smtClean="0">
                <a:solidFill>
                  <a:schemeClr val="bg1"/>
                </a:solidFill>
              </a:rPr>
              <a:t>3</a:t>
            </a:fld>
            <a:endParaRPr lang="en-IN" sz="1200" b="1" dirty="0">
              <a:solidFill>
                <a:schemeClr val="bg1"/>
              </a:solidFill>
            </a:endParaRPr>
          </a:p>
        </p:txBody>
      </p:sp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FF6FDA94-6C6C-446F-A394-9F44A184DC3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0161128"/>
              </p:ext>
            </p:extLst>
          </p:nvPr>
        </p:nvGraphicFramePr>
        <p:xfrm>
          <a:off x="2094022" y="-18286"/>
          <a:ext cx="7069138" cy="633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7" name="CorelDRAW" r:id="rId5" imgW="7069618" imgH="632881" progId="CorelDraw.Graphic.23">
                  <p:embed/>
                </p:oleObj>
              </mc:Choice>
              <mc:Fallback>
                <p:oleObj name="CorelDRAW" r:id="rId5" imgW="7069618" imgH="632881" progId="CorelDraw.Graphic.23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C2FDE936-0A2C-4E6A-AB37-E1919A2803C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094022" y="-18286"/>
                        <a:ext cx="7069138" cy="6334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259251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A97708D1-8634-4C83-AD5F-DE2DA82DB13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2308954"/>
              </p:ext>
            </p:extLst>
          </p:nvPr>
        </p:nvGraphicFramePr>
        <p:xfrm>
          <a:off x="1160" y="6448934"/>
          <a:ext cx="9162000" cy="4192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0" name="CorelDRAW" r:id="rId3" imgW="9151991" imgH="413322" progId="CorelDraw.Graphic.23">
                  <p:embed/>
                </p:oleObj>
              </mc:Choice>
              <mc:Fallback>
                <p:oleObj name="CorelDRAW" r:id="rId3" imgW="9151991" imgH="413322" progId="CorelDraw.Graphic.23">
                  <p:embed/>
                  <p:pic>
                    <p:nvPicPr>
                      <p:cNvPr id="11" name="Object 10">
                        <a:extLst>
                          <a:ext uri="{FF2B5EF4-FFF2-40B4-BE49-F238E27FC236}">
                            <a16:creationId xmlns:a16="http://schemas.microsoft.com/office/drawing/2014/main" id="{7A159E87-6E53-4CE4-904F-1377684979E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60" y="6448934"/>
                        <a:ext cx="9162000" cy="41922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8">
            <a:extLst>
              <a:ext uri="{FF2B5EF4-FFF2-40B4-BE49-F238E27FC236}">
                <a16:creationId xmlns:a16="http://schemas.microsoft.com/office/drawing/2014/main" id="{E0EF7B55-EF5C-41D3-BE7E-B5AF3F30F2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0558" y="223520"/>
            <a:ext cx="234288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Background</a:t>
            </a: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5769A6BF-40D9-4FB8-B96C-8D2AEA95D8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2987" y="1166367"/>
            <a:ext cx="8322198" cy="4783019"/>
          </a:xfrm>
        </p:spPr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Font Size: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Minimum 20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pt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Font: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Times New Roman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7670201-2DB9-4FA5-9DDD-41FF8A2875A4}"/>
              </a:ext>
            </a:extLst>
          </p:cNvPr>
          <p:cNvSpPr/>
          <p:nvPr/>
        </p:nvSpPr>
        <p:spPr>
          <a:xfrm>
            <a:off x="196757" y="6525472"/>
            <a:ext cx="6943311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3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  <a:r>
              <a:rPr lang="en-US" sz="1300" b="1" baseline="30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13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NCB International Conference &amp; Exhibition on Cement, Concrete and Building Materials</a:t>
            </a:r>
            <a:endParaRPr lang="en-US" sz="13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Slide Number Placeholder 7">
            <a:extLst>
              <a:ext uri="{FF2B5EF4-FFF2-40B4-BE49-F238E27FC236}">
                <a16:creationId xmlns:a16="http://schemas.microsoft.com/office/drawing/2014/main" id="{15F55593-09D7-4209-B4CF-20256C0BA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73440" y="6483140"/>
            <a:ext cx="367030" cy="365125"/>
          </a:xfrm>
        </p:spPr>
        <p:txBody>
          <a:bodyPr/>
          <a:lstStyle/>
          <a:p>
            <a:fld id="{F509C42E-54F4-4B1F-B72A-979FC5DCA074}" type="slidenum">
              <a:rPr lang="en-IN" sz="1200" b="1" smtClean="0">
                <a:solidFill>
                  <a:schemeClr val="bg1"/>
                </a:solidFill>
              </a:rPr>
              <a:t>4</a:t>
            </a:fld>
            <a:endParaRPr lang="en-IN" sz="1200" b="1" dirty="0">
              <a:solidFill>
                <a:schemeClr val="bg1"/>
              </a:solidFill>
            </a:endParaRPr>
          </a:p>
        </p:txBody>
      </p:sp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2A8E21F9-42D6-4674-B788-DE92E013CB7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0161128"/>
              </p:ext>
            </p:extLst>
          </p:nvPr>
        </p:nvGraphicFramePr>
        <p:xfrm>
          <a:off x="2094022" y="-18286"/>
          <a:ext cx="7069138" cy="633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1" name="CorelDRAW" r:id="rId5" imgW="7069618" imgH="632881" progId="CorelDraw.Graphic.23">
                  <p:embed/>
                </p:oleObj>
              </mc:Choice>
              <mc:Fallback>
                <p:oleObj name="CorelDRAW" r:id="rId5" imgW="7069618" imgH="632881" progId="CorelDraw.Graphic.23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C2FDE936-0A2C-4E6A-AB37-E1919A2803C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094022" y="-18286"/>
                        <a:ext cx="7069138" cy="6334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03719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C8CD6C8A-6618-42D9-9020-EAAA25124D8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2308954"/>
              </p:ext>
            </p:extLst>
          </p:nvPr>
        </p:nvGraphicFramePr>
        <p:xfrm>
          <a:off x="1160" y="6448934"/>
          <a:ext cx="9162000" cy="4192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4" name="CorelDRAW" r:id="rId3" imgW="9151991" imgH="413322" progId="CorelDraw.Graphic.23">
                  <p:embed/>
                </p:oleObj>
              </mc:Choice>
              <mc:Fallback>
                <p:oleObj name="CorelDRAW" r:id="rId3" imgW="9151991" imgH="413322" progId="CorelDraw.Graphic.23">
                  <p:embed/>
                  <p:pic>
                    <p:nvPicPr>
                      <p:cNvPr id="11" name="Object 10">
                        <a:extLst>
                          <a:ext uri="{FF2B5EF4-FFF2-40B4-BE49-F238E27FC236}">
                            <a16:creationId xmlns:a16="http://schemas.microsoft.com/office/drawing/2014/main" id="{7A159E87-6E53-4CE4-904F-1377684979E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60" y="6448934"/>
                        <a:ext cx="9162000" cy="41922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8">
            <a:extLst>
              <a:ext uri="{FF2B5EF4-FFF2-40B4-BE49-F238E27FC236}">
                <a16:creationId xmlns:a16="http://schemas.microsoft.com/office/drawing/2014/main" id="{965C859F-B643-404D-8970-FF174FD08D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6487" y="223520"/>
            <a:ext cx="187102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Objective</a:t>
            </a: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7773C35D-18BD-4ECD-80B6-3A5800A61D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2987" y="1166367"/>
            <a:ext cx="8322198" cy="4783019"/>
          </a:xfrm>
        </p:spPr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Font Size: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Minimum 20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pt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Font: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Times New Roman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F493463-5259-436C-B97E-338B4773410A}"/>
              </a:ext>
            </a:extLst>
          </p:cNvPr>
          <p:cNvSpPr/>
          <p:nvPr/>
        </p:nvSpPr>
        <p:spPr>
          <a:xfrm>
            <a:off x="196757" y="6525472"/>
            <a:ext cx="6943311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3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  <a:r>
              <a:rPr lang="en-US" sz="1300" b="1" baseline="30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13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NCB International Conference &amp; Exhibition on Cement, Concrete and Building Materials</a:t>
            </a:r>
            <a:endParaRPr lang="en-US" sz="13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Slide Number Placeholder 7">
            <a:extLst>
              <a:ext uri="{FF2B5EF4-FFF2-40B4-BE49-F238E27FC236}">
                <a16:creationId xmlns:a16="http://schemas.microsoft.com/office/drawing/2014/main" id="{F6F2CB27-2EEF-461E-A809-C28B9F3CE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73440" y="6483140"/>
            <a:ext cx="367030" cy="365125"/>
          </a:xfrm>
        </p:spPr>
        <p:txBody>
          <a:bodyPr/>
          <a:lstStyle/>
          <a:p>
            <a:fld id="{F509C42E-54F4-4B1F-B72A-979FC5DCA074}" type="slidenum">
              <a:rPr lang="en-IN" sz="1200" b="1" smtClean="0">
                <a:solidFill>
                  <a:schemeClr val="bg1"/>
                </a:solidFill>
              </a:rPr>
              <a:t>5</a:t>
            </a:fld>
            <a:endParaRPr lang="en-IN" sz="1200" b="1" dirty="0">
              <a:solidFill>
                <a:schemeClr val="bg1"/>
              </a:solidFill>
            </a:endParaRPr>
          </a:p>
        </p:txBody>
      </p:sp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E7B66CCC-D84F-4F71-A90A-D0B7EE12897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0161128"/>
              </p:ext>
            </p:extLst>
          </p:nvPr>
        </p:nvGraphicFramePr>
        <p:xfrm>
          <a:off x="2094022" y="-18286"/>
          <a:ext cx="7069138" cy="633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5" name="CorelDRAW" r:id="rId5" imgW="7069618" imgH="632881" progId="CorelDraw.Graphic.23">
                  <p:embed/>
                </p:oleObj>
              </mc:Choice>
              <mc:Fallback>
                <p:oleObj name="CorelDRAW" r:id="rId5" imgW="7069618" imgH="632881" progId="CorelDraw.Graphic.23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C2FDE936-0A2C-4E6A-AB37-E1919A2803C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094022" y="-18286"/>
                        <a:ext cx="7069138" cy="6334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524781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05C1E34C-6537-4E75-B639-326FEC0B521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2308954"/>
              </p:ext>
            </p:extLst>
          </p:nvPr>
        </p:nvGraphicFramePr>
        <p:xfrm>
          <a:off x="1160" y="6448934"/>
          <a:ext cx="9162000" cy="4192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8" name="CorelDRAW" r:id="rId3" imgW="9151991" imgH="413322" progId="CorelDraw.Graphic.23">
                  <p:embed/>
                </p:oleObj>
              </mc:Choice>
              <mc:Fallback>
                <p:oleObj name="CorelDRAW" r:id="rId3" imgW="9151991" imgH="413322" progId="CorelDraw.Graphic.23">
                  <p:embed/>
                  <p:pic>
                    <p:nvPicPr>
                      <p:cNvPr id="11" name="Object 10">
                        <a:extLst>
                          <a:ext uri="{FF2B5EF4-FFF2-40B4-BE49-F238E27FC236}">
                            <a16:creationId xmlns:a16="http://schemas.microsoft.com/office/drawing/2014/main" id="{7A159E87-6E53-4CE4-904F-1377684979E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60" y="6448934"/>
                        <a:ext cx="9162000" cy="41922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8">
            <a:extLst>
              <a:ext uri="{FF2B5EF4-FFF2-40B4-BE49-F238E27FC236}">
                <a16:creationId xmlns:a16="http://schemas.microsoft.com/office/drawing/2014/main" id="{C025CF4D-8629-40D1-B922-C95001B1CB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8618" y="223520"/>
            <a:ext cx="386676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Experimental Design</a:t>
            </a:r>
          </a:p>
        </p:txBody>
      </p:sp>
      <p:sp>
        <p:nvSpPr>
          <p:cNvPr id="9" name="Content Placeholder 1">
            <a:extLst>
              <a:ext uri="{FF2B5EF4-FFF2-40B4-BE49-F238E27FC236}">
                <a16:creationId xmlns:a16="http://schemas.microsoft.com/office/drawing/2014/main" id="{C565DE8E-8A2D-4A03-BCB6-F32FBD71A6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2987" y="1166367"/>
            <a:ext cx="8322198" cy="4783019"/>
          </a:xfrm>
        </p:spPr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Font Size: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Minimum 20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pt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Font: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Times New Roman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E509608-01CD-4E13-A90F-1EB6DA8861BA}"/>
              </a:ext>
            </a:extLst>
          </p:cNvPr>
          <p:cNvSpPr/>
          <p:nvPr/>
        </p:nvSpPr>
        <p:spPr>
          <a:xfrm>
            <a:off x="196757" y="6525472"/>
            <a:ext cx="6943311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3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  <a:r>
              <a:rPr lang="en-US" sz="1300" b="1" baseline="30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13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NCB International Conference &amp; Exhibition on Cement, Concrete and Building Materials</a:t>
            </a:r>
            <a:endParaRPr lang="en-US" sz="13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Slide Number Placeholder 7">
            <a:extLst>
              <a:ext uri="{FF2B5EF4-FFF2-40B4-BE49-F238E27FC236}">
                <a16:creationId xmlns:a16="http://schemas.microsoft.com/office/drawing/2014/main" id="{20FCB69E-DF16-4D1F-A7E3-579FBA113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73440" y="6483140"/>
            <a:ext cx="367030" cy="365125"/>
          </a:xfrm>
        </p:spPr>
        <p:txBody>
          <a:bodyPr/>
          <a:lstStyle/>
          <a:p>
            <a:fld id="{F509C42E-54F4-4B1F-B72A-979FC5DCA074}" type="slidenum">
              <a:rPr lang="en-IN" sz="1200" b="1" smtClean="0">
                <a:solidFill>
                  <a:schemeClr val="bg1"/>
                </a:solidFill>
              </a:rPr>
              <a:t>6</a:t>
            </a:fld>
            <a:endParaRPr lang="en-IN" sz="1200" b="1" dirty="0">
              <a:solidFill>
                <a:schemeClr val="bg1"/>
              </a:solidFill>
            </a:endParaRPr>
          </a:p>
        </p:txBody>
      </p:sp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41CBBBDC-3E64-48CE-97F0-D0466A3357A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0161128"/>
              </p:ext>
            </p:extLst>
          </p:nvPr>
        </p:nvGraphicFramePr>
        <p:xfrm>
          <a:off x="2094022" y="-18286"/>
          <a:ext cx="7069138" cy="633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9" name="CorelDRAW" r:id="rId5" imgW="7069618" imgH="632881" progId="CorelDraw.Graphic.23">
                  <p:embed/>
                </p:oleObj>
              </mc:Choice>
              <mc:Fallback>
                <p:oleObj name="CorelDRAW" r:id="rId5" imgW="7069618" imgH="632881" progId="CorelDraw.Graphic.23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C2FDE936-0A2C-4E6A-AB37-E1919A2803C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094022" y="-18286"/>
                        <a:ext cx="7069138" cy="6334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153111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68196BEF-B609-428F-92B9-207D7D0E155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2308954"/>
              </p:ext>
            </p:extLst>
          </p:nvPr>
        </p:nvGraphicFramePr>
        <p:xfrm>
          <a:off x="1160" y="6448934"/>
          <a:ext cx="9162000" cy="4192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2" name="CorelDRAW" r:id="rId3" imgW="9151991" imgH="413322" progId="CorelDraw.Graphic.23">
                  <p:embed/>
                </p:oleObj>
              </mc:Choice>
              <mc:Fallback>
                <p:oleObj name="CorelDRAW" r:id="rId3" imgW="9151991" imgH="413322" progId="CorelDraw.Graphic.23">
                  <p:embed/>
                  <p:pic>
                    <p:nvPicPr>
                      <p:cNvPr id="11" name="Object 10">
                        <a:extLst>
                          <a:ext uri="{FF2B5EF4-FFF2-40B4-BE49-F238E27FC236}">
                            <a16:creationId xmlns:a16="http://schemas.microsoft.com/office/drawing/2014/main" id="{7A159E87-6E53-4CE4-904F-1377684979E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60" y="6448934"/>
                        <a:ext cx="9162000" cy="41922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8">
            <a:extLst>
              <a:ext uri="{FF2B5EF4-FFF2-40B4-BE49-F238E27FC236}">
                <a16:creationId xmlns:a16="http://schemas.microsoft.com/office/drawing/2014/main" id="{9327C2F6-80EF-4E66-A286-6E0280C474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50778" y="223520"/>
            <a:ext cx="284244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Materials Used</a:t>
            </a: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3746BEB6-EF0D-4E7B-A6BD-1EDBCBEDA1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2987" y="1166367"/>
            <a:ext cx="8322198" cy="4783019"/>
          </a:xfrm>
        </p:spPr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Font Size: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Minimum 20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pt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Font: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Times New Roman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26B57F0-1483-4493-97DE-6E51C6591104}"/>
              </a:ext>
            </a:extLst>
          </p:cNvPr>
          <p:cNvSpPr/>
          <p:nvPr/>
        </p:nvSpPr>
        <p:spPr>
          <a:xfrm>
            <a:off x="196757" y="6525472"/>
            <a:ext cx="6943311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3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  <a:r>
              <a:rPr lang="en-US" sz="1300" b="1" baseline="30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13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NCB International Conference &amp; Exhibition on Cement, Concrete and Building Materials</a:t>
            </a:r>
            <a:endParaRPr lang="en-US" sz="13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Slide Number Placeholder 7">
            <a:extLst>
              <a:ext uri="{FF2B5EF4-FFF2-40B4-BE49-F238E27FC236}">
                <a16:creationId xmlns:a16="http://schemas.microsoft.com/office/drawing/2014/main" id="{6B984555-D8DA-4E5F-9621-64B7F30790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73440" y="6483140"/>
            <a:ext cx="367030" cy="365125"/>
          </a:xfrm>
        </p:spPr>
        <p:txBody>
          <a:bodyPr/>
          <a:lstStyle/>
          <a:p>
            <a:fld id="{F509C42E-54F4-4B1F-B72A-979FC5DCA074}" type="slidenum">
              <a:rPr lang="en-IN" sz="1200" b="1" smtClean="0">
                <a:solidFill>
                  <a:schemeClr val="bg1"/>
                </a:solidFill>
              </a:rPr>
              <a:t>7</a:t>
            </a:fld>
            <a:endParaRPr lang="en-IN" sz="1200" b="1" dirty="0">
              <a:solidFill>
                <a:schemeClr val="bg1"/>
              </a:solidFill>
            </a:endParaRPr>
          </a:p>
        </p:txBody>
      </p:sp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7CE29819-1FE6-4C8F-9F87-F8BB1327374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0161128"/>
              </p:ext>
            </p:extLst>
          </p:nvPr>
        </p:nvGraphicFramePr>
        <p:xfrm>
          <a:off x="2094022" y="-18286"/>
          <a:ext cx="7069138" cy="633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3" name="CorelDRAW" r:id="rId5" imgW="7069618" imgH="632881" progId="CorelDraw.Graphic.23">
                  <p:embed/>
                </p:oleObj>
              </mc:Choice>
              <mc:Fallback>
                <p:oleObj name="CorelDRAW" r:id="rId5" imgW="7069618" imgH="632881" progId="CorelDraw.Graphic.23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C2FDE936-0A2C-4E6A-AB37-E1919A2803C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094022" y="-18286"/>
                        <a:ext cx="7069138" cy="6334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278497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5869BF7E-3544-4941-B606-1C81EEDD912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2308954"/>
              </p:ext>
            </p:extLst>
          </p:nvPr>
        </p:nvGraphicFramePr>
        <p:xfrm>
          <a:off x="1160" y="6448934"/>
          <a:ext cx="9162000" cy="4192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6" name="CorelDRAW" r:id="rId3" imgW="9151991" imgH="413322" progId="CorelDraw.Graphic.23">
                  <p:embed/>
                </p:oleObj>
              </mc:Choice>
              <mc:Fallback>
                <p:oleObj name="CorelDRAW" r:id="rId3" imgW="9151991" imgH="413322" progId="CorelDraw.Graphic.23">
                  <p:embed/>
                  <p:pic>
                    <p:nvPicPr>
                      <p:cNvPr id="11" name="Object 10">
                        <a:extLst>
                          <a:ext uri="{FF2B5EF4-FFF2-40B4-BE49-F238E27FC236}">
                            <a16:creationId xmlns:a16="http://schemas.microsoft.com/office/drawing/2014/main" id="{7A159E87-6E53-4CE4-904F-1377684979E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60" y="6448934"/>
                        <a:ext cx="9162000" cy="41922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8">
            <a:extLst>
              <a:ext uri="{FF2B5EF4-FFF2-40B4-BE49-F238E27FC236}">
                <a16:creationId xmlns:a16="http://schemas.microsoft.com/office/drawing/2014/main" id="{9F0EC58D-B819-4945-AC8E-425337D265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33805" y="223520"/>
            <a:ext cx="367639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Experimental Work</a:t>
            </a: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B07146B9-AB02-457E-8301-374CF3049C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2987" y="1166367"/>
            <a:ext cx="8322198" cy="4783019"/>
          </a:xfrm>
        </p:spPr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Font Size: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Minimum 20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pt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Font: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Times New Roman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0A80C79-A965-4A9B-878D-8408F4414F66}"/>
              </a:ext>
            </a:extLst>
          </p:cNvPr>
          <p:cNvSpPr/>
          <p:nvPr/>
        </p:nvSpPr>
        <p:spPr>
          <a:xfrm>
            <a:off x="196757" y="6525472"/>
            <a:ext cx="6943311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3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  <a:r>
              <a:rPr lang="en-US" sz="1300" b="1" baseline="30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13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NCB International Conference &amp; Exhibition on Cement, Concrete and Building Materials</a:t>
            </a:r>
            <a:endParaRPr lang="en-US" sz="13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Slide Number Placeholder 7">
            <a:extLst>
              <a:ext uri="{FF2B5EF4-FFF2-40B4-BE49-F238E27FC236}">
                <a16:creationId xmlns:a16="http://schemas.microsoft.com/office/drawing/2014/main" id="{25E718C2-4C61-473A-B5CA-33A314CBDE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73440" y="6483140"/>
            <a:ext cx="367030" cy="365125"/>
          </a:xfrm>
        </p:spPr>
        <p:txBody>
          <a:bodyPr/>
          <a:lstStyle/>
          <a:p>
            <a:fld id="{F509C42E-54F4-4B1F-B72A-979FC5DCA074}" type="slidenum">
              <a:rPr lang="en-IN" sz="1200" b="1" smtClean="0">
                <a:solidFill>
                  <a:schemeClr val="bg1"/>
                </a:solidFill>
              </a:rPr>
              <a:t>8</a:t>
            </a:fld>
            <a:endParaRPr lang="en-IN" sz="1200" b="1" dirty="0">
              <a:solidFill>
                <a:schemeClr val="bg1"/>
              </a:solidFill>
            </a:endParaRPr>
          </a:p>
        </p:txBody>
      </p:sp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1C4C924B-187B-4B0E-955E-3D31B7AF827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0161128"/>
              </p:ext>
            </p:extLst>
          </p:nvPr>
        </p:nvGraphicFramePr>
        <p:xfrm>
          <a:off x="2094022" y="-18286"/>
          <a:ext cx="7069138" cy="633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7" name="CorelDRAW" r:id="rId5" imgW="7069618" imgH="632881" progId="CorelDraw.Graphic.23">
                  <p:embed/>
                </p:oleObj>
              </mc:Choice>
              <mc:Fallback>
                <p:oleObj name="CorelDRAW" r:id="rId5" imgW="7069618" imgH="632881" progId="CorelDraw.Graphic.23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C2FDE936-0A2C-4E6A-AB37-E1919A2803C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094022" y="-18286"/>
                        <a:ext cx="7069138" cy="6334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264047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0A52685C-9B0C-4F87-B2E0-B850DB32186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2308954"/>
              </p:ext>
            </p:extLst>
          </p:nvPr>
        </p:nvGraphicFramePr>
        <p:xfrm>
          <a:off x="1160" y="6448934"/>
          <a:ext cx="9162000" cy="4192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0" name="CorelDRAW" r:id="rId3" imgW="9151991" imgH="413322" progId="CorelDraw.Graphic.23">
                  <p:embed/>
                </p:oleObj>
              </mc:Choice>
              <mc:Fallback>
                <p:oleObj name="CorelDRAW" r:id="rId3" imgW="9151991" imgH="413322" progId="CorelDraw.Graphic.23">
                  <p:embed/>
                  <p:pic>
                    <p:nvPicPr>
                      <p:cNvPr id="11" name="Object 10">
                        <a:extLst>
                          <a:ext uri="{FF2B5EF4-FFF2-40B4-BE49-F238E27FC236}">
                            <a16:creationId xmlns:a16="http://schemas.microsoft.com/office/drawing/2014/main" id="{7A159E87-6E53-4CE4-904F-1377684979E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60" y="6448934"/>
                        <a:ext cx="9162000" cy="41922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8">
            <a:extLst>
              <a:ext uri="{FF2B5EF4-FFF2-40B4-BE49-F238E27FC236}">
                <a16:creationId xmlns:a16="http://schemas.microsoft.com/office/drawing/2014/main" id="{494BDFB8-40DC-46B6-9F70-033DFD5207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16688" y="223520"/>
            <a:ext cx="251062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Observations</a:t>
            </a: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9F913D67-F3B8-4824-804A-A4797CB4F5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2987" y="1166367"/>
            <a:ext cx="8322198" cy="4783019"/>
          </a:xfrm>
        </p:spPr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Font Size: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Minimum 20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pt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Font: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Times New Roman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47732BE-CC23-4C25-8E0F-391D59E6AFE2}"/>
              </a:ext>
            </a:extLst>
          </p:cNvPr>
          <p:cNvSpPr/>
          <p:nvPr/>
        </p:nvSpPr>
        <p:spPr>
          <a:xfrm>
            <a:off x="196757" y="6525472"/>
            <a:ext cx="6943311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3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  <a:r>
              <a:rPr lang="en-US" sz="1300" b="1" baseline="30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13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NCB International Conference &amp; Exhibition on Cement, Concrete and Building Materials</a:t>
            </a:r>
            <a:endParaRPr lang="en-US" sz="13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Slide Number Placeholder 7">
            <a:extLst>
              <a:ext uri="{FF2B5EF4-FFF2-40B4-BE49-F238E27FC236}">
                <a16:creationId xmlns:a16="http://schemas.microsoft.com/office/drawing/2014/main" id="{B876606D-2E46-4E8D-AB5E-162256AE8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73440" y="6483140"/>
            <a:ext cx="367030" cy="365125"/>
          </a:xfrm>
        </p:spPr>
        <p:txBody>
          <a:bodyPr/>
          <a:lstStyle/>
          <a:p>
            <a:fld id="{F509C42E-54F4-4B1F-B72A-979FC5DCA074}" type="slidenum">
              <a:rPr lang="en-IN" sz="1200" b="1" smtClean="0">
                <a:solidFill>
                  <a:schemeClr val="bg1"/>
                </a:solidFill>
              </a:rPr>
              <a:t>9</a:t>
            </a:fld>
            <a:endParaRPr lang="en-IN" sz="1200" b="1" dirty="0">
              <a:solidFill>
                <a:schemeClr val="bg1"/>
              </a:solidFill>
            </a:endParaRPr>
          </a:p>
        </p:txBody>
      </p:sp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F4CB0D57-54A9-42A4-B8B7-61D106D9230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0161128"/>
              </p:ext>
            </p:extLst>
          </p:nvPr>
        </p:nvGraphicFramePr>
        <p:xfrm>
          <a:off x="2094022" y="-18286"/>
          <a:ext cx="7069138" cy="633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1" name="CorelDRAW" r:id="rId5" imgW="7069618" imgH="632881" progId="CorelDraw.Graphic.23">
                  <p:embed/>
                </p:oleObj>
              </mc:Choice>
              <mc:Fallback>
                <p:oleObj name="CorelDRAW" r:id="rId5" imgW="7069618" imgH="632881" progId="CorelDraw.Graphic.23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C2FDE936-0A2C-4E6A-AB37-E1919A2803C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094022" y="-18286"/>
                        <a:ext cx="7069138" cy="6334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080522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722</TotalTime>
  <Words>363</Words>
  <Application>Microsoft Office PowerPoint</Application>
  <PresentationFormat>On-screen Show (4:3)</PresentationFormat>
  <Paragraphs>66</Paragraphs>
  <Slides>12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Calibri</vt:lpstr>
      <vt:lpstr>Calibri Light</vt:lpstr>
      <vt:lpstr>Cooper Black</vt:lpstr>
      <vt:lpstr>Times New Roman</vt:lpstr>
      <vt:lpstr>Wingdings 2</vt:lpstr>
      <vt:lpstr>Office Theme</vt:lpstr>
      <vt:lpstr>CorelDRAW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EXPERIMENTAL SHEAR STUDY ON REINFORCED HIGH STRENGTH CONCRETE BEAMS</dc:title>
  <dc:creator>NCB47</dc:creator>
  <cp:lastModifiedBy>User</cp:lastModifiedBy>
  <cp:revision>107</cp:revision>
  <cp:lastPrinted>2019-11-20T09:51:06Z</cp:lastPrinted>
  <dcterms:created xsi:type="dcterms:W3CDTF">2019-11-20T03:34:56Z</dcterms:created>
  <dcterms:modified xsi:type="dcterms:W3CDTF">2024-11-05T07:59:14Z</dcterms:modified>
</cp:coreProperties>
</file>