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7" r:id="rId2"/>
  </p:sldIdLst>
  <p:sldSz cx="30267275" cy="44640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5" autoAdjust="0"/>
  </p:normalViewPr>
  <p:slideViewPr>
    <p:cSldViewPr snapToGrid="0">
      <p:cViewPr>
        <p:scale>
          <a:sx n="25" d="100"/>
          <a:sy n="25" d="100"/>
        </p:scale>
        <p:origin x="1397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 Bohra" userId="612fc0db8447717a" providerId="LiveId" clId="{D3D88C47-A739-4396-B4F3-31289BB6FF48}"/>
    <pc:docChg chg="custSel modSld">
      <pc:chgData name="Anand Bohra" userId="612fc0db8447717a" providerId="LiveId" clId="{D3D88C47-A739-4396-B4F3-31289BB6FF48}" dt="2020-11-16T02:56:03.981" v="878" actId="20577"/>
      <pc:docMkLst>
        <pc:docMk/>
      </pc:docMkLst>
      <pc:sldChg chg="addSp delSp modSp mod">
        <pc:chgData name="Anand Bohra" userId="612fc0db8447717a" providerId="LiveId" clId="{D3D88C47-A739-4396-B4F3-31289BB6FF48}" dt="2020-11-16T02:56:03.981" v="878" actId="20577"/>
        <pc:sldMkLst>
          <pc:docMk/>
          <pc:sldMk cId="1941905694" sldId="257"/>
        </pc:sldMkLst>
        <pc:spChg chg="add mod">
          <ac:chgData name="Anand Bohra" userId="612fc0db8447717a" providerId="LiveId" clId="{D3D88C47-A739-4396-B4F3-31289BB6FF48}" dt="2020-11-16T02:50:22.252" v="74" actId="14100"/>
          <ac:spMkLst>
            <pc:docMk/>
            <pc:sldMk cId="1941905694" sldId="257"/>
            <ac:spMk id="2" creationId="{6597290C-0BF3-4479-B595-13F07986366D}"/>
          </ac:spMkLst>
        </pc:spChg>
        <pc:spChg chg="add del">
          <ac:chgData name="Anand Bohra" userId="612fc0db8447717a" providerId="LiveId" clId="{D3D88C47-A739-4396-B4F3-31289BB6FF48}" dt="2020-11-16T02:53:11.569" v="195" actId="478"/>
          <ac:spMkLst>
            <pc:docMk/>
            <pc:sldMk cId="1941905694" sldId="257"/>
            <ac:spMk id="3" creationId="{13EFE0E3-1E50-430E-AD4D-EA312CC143B6}"/>
          </ac:spMkLst>
        </pc:spChg>
        <pc:spChg chg="add del">
          <ac:chgData name="Anand Bohra" userId="612fc0db8447717a" providerId="LiveId" clId="{D3D88C47-A739-4396-B4F3-31289BB6FF48}" dt="2020-11-16T02:53:09.015" v="194" actId="478"/>
          <ac:spMkLst>
            <pc:docMk/>
            <pc:sldMk cId="1941905694" sldId="257"/>
            <ac:spMk id="4" creationId="{CCA29B70-6B6F-4D30-878A-B21777456DAB}"/>
          </ac:spMkLst>
        </pc:spChg>
        <pc:spChg chg="mod">
          <ac:chgData name="Anand Bohra" userId="612fc0db8447717a" providerId="LiveId" clId="{D3D88C47-A739-4396-B4F3-31289BB6FF48}" dt="2020-11-16T02:56:03.981" v="878" actId="20577"/>
          <ac:spMkLst>
            <pc:docMk/>
            <pc:sldMk cId="1941905694" sldId="257"/>
            <ac:spMk id="10" creationId="{00000000-0000-0000-0000-000000000000}"/>
          </ac:spMkLst>
        </pc:spChg>
        <pc:spChg chg="mod">
          <ac:chgData name="Anand Bohra" userId="612fc0db8447717a" providerId="LiveId" clId="{D3D88C47-A739-4396-B4F3-31289BB6FF48}" dt="2020-11-16T02:50:30.788" v="75" actId="1076"/>
          <ac:spMkLst>
            <pc:docMk/>
            <pc:sldMk cId="1941905694" sldId="257"/>
            <ac:spMk id="20" creationId="{00000000-0000-0000-0000-000000000000}"/>
          </ac:spMkLst>
        </pc:spChg>
        <pc:spChg chg="add del mod">
          <ac:chgData name="Anand Bohra" userId="612fc0db8447717a" providerId="LiveId" clId="{D3D88C47-A739-4396-B4F3-31289BB6FF48}" dt="2020-11-16T02:53:13.350" v="197" actId="478"/>
          <ac:spMkLst>
            <pc:docMk/>
            <pc:sldMk cId="1941905694" sldId="257"/>
            <ac:spMk id="26" creationId="{4FC5352A-0646-4DD7-9939-5F40CA9AFDAC}"/>
          </ac:spMkLst>
        </pc:spChg>
        <pc:spChg chg="add del mod">
          <ac:chgData name="Anand Bohra" userId="612fc0db8447717a" providerId="LiveId" clId="{D3D88C47-A739-4396-B4F3-31289BB6FF48}" dt="2020-11-16T02:53:54.442" v="387" actId="478"/>
          <ac:spMkLst>
            <pc:docMk/>
            <pc:sldMk cId="1941905694" sldId="257"/>
            <ac:spMk id="28" creationId="{D949C70B-227F-4CAC-8848-9118E49A6012}"/>
          </ac:spMkLst>
        </pc:spChg>
        <pc:spChg chg="add del mod">
          <ac:chgData name="Anand Bohra" userId="612fc0db8447717a" providerId="LiveId" clId="{D3D88C47-A739-4396-B4F3-31289BB6FF48}" dt="2020-11-16T02:53:57.004" v="388" actId="478"/>
          <ac:spMkLst>
            <pc:docMk/>
            <pc:sldMk cId="1941905694" sldId="257"/>
            <ac:spMk id="30" creationId="{42C3917F-4B28-4477-B6F8-E332CBF404DE}"/>
          </ac:spMkLst>
        </pc:spChg>
        <pc:spChg chg="add mod">
          <ac:chgData name="Anand Bohra" userId="612fc0db8447717a" providerId="LiveId" clId="{D3D88C47-A739-4396-B4F3-31289BB6FF48}" dt="2020-11-16T02:53:47.178" v="386" actId="14100"/>
          <ac:spMkLst>
            <pc:docMk/>
            <pc:sldMk cId="1941905694" sldId="257"/>
            <ac:spMk id="32" creationId="{9A142547-9D66-49FB-B828-36750860DDC6}"/>
          </ac:spMkLst>
        </pc:spChg>
        <pc:spChg chg="add mod">
          <ac:chgData name="Anand Bohra" userId="612fc0db8447717a" providerId="LiveId" clId="{D3D88C47-A739-4396-B4F3-31289BB6FF48}" dt="2020-11-16T02:55:22.071" v="864" actId="1035"/>
          <ac:spMkLst>
            <pc:docMk/>
            <pc:sldMk cId="1941905694" sldId="257"/>
            <ac:spMk id="34" creationId="{253B0EC1-D258-467E-A80D-1C38B93015C2}"/>
          </ac:spMkLst>
        </pc:spChg>
        <pc:spChg chg="add mod">
          <ac:chgData name="Anand Bohra" userId="612fc0db8447717a" providerId="LiveId" clId="{D3D88C47-A739-4396-B4F3-31289BB6FF48}" dt="2020-11-16T02:55:28.434" v="877" actId="1035"/>
          <ac:spMkLst>
            <pc:docMk/>
            <pc:sldMk cId="1941905694" sldId="257"/>
            <ac:spMk id="36" creationId="{C27230A8-572A-432E-96FB-FE0CCF5BA3CC}"/>
          </ac:spMkLst>
        </pc:spChg>
        <pc:spChg chg="add mod">
          <ac:chgData name="Anand Bohra" userId="612fc0db8447717a" providerId="LiveId" clId="{D3D88C47-A739-4396-B4F3-31289BB6FF48}" dt="2020-11-16T02:55:15.753" v="854" actId="1035"/>
          <ac:spMkLst>
            <pc:docMk/>
            <pc:sldMk cId="1941905694" sldId="257"/>
            <ac:spMk id="38" creationId="{1734CC7D-9CC3-4162-93CD-1566C47BD264}"/>
          </ac:spMkLst>
        </pc:spChg>
        <pc:picChg chg="del mod">
          <ac:chgData name="Anand Bohra" userId="612fc0db8447717a" providerId="LiveId" clId="{D3D88C47-A739-4396-B4F3-31289BB6FF48}" dt="2020-11-16T02:52:13.385" v="96" actId="478"/>
          <ac:picMkLst>
            <pc:docMk/>
            <pc:sldMk cId="1941905694" sldId="257"/>
            <ac:picMk id="5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15.235" v="97" actId="478"/>
          <ac:picMkLst>
            <pc:docMk/>
            <pc:sldMk cId="1941905694" sldId="257"/>
            <ac:picMk id="6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49:30.376" v="66" actId="478"/>
          <ac:picMkLst>
            <pc:docMk/>
            <pc:sldMk cId="1941905694" sldId="257"/>
            <ac:picMk id="7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49:42.106" v="70" actId="478"/>
          <ac:picMkLst>
            <pc:docMk/>
            <pc:sldMk cId="1941905694" sldId="257"/>
            <ac:picMk id="8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49:35.780" v="69" actId="478"/>
          <ac:picMkLst>
            <pc:docMk/>
            <pc:sldMk cId="1941905694" sldId="257"/>
            <ac:picMk id="9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49:32.527" v="67" actId="478"/>
          <ac:picMkLst>
            <pc:docMk/>
            <pc:sldMk cId="1941905694" sldId="257"/>
            <ac:picMk id="11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1:55.322" v="87" actId="478"/>
          <ac:picMkLst>
            <pc:docMk/>
            <pc:sldMk cId="1941905694" sldId="257"/>
            <ac:picMk id="12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1:59.471" v="90" actId="478"/>
          <ac:picMkLst>
            <pc:docMk/>
            <pc:sldMk cId="1941905694" sldId="257"/>
            <ac:picMk id="13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01.167" v="91" actId="478"/>
          <ac:picMkLst>
            <pc:docMk/>
            <pc:sldMk cId="1941905694" sldId="257"/>
            <ac:picMk id="14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04.112" v="92" actId="478"/>
          <ac:picMkLst>
            <pc:docMk/>
            <pc:sldMk cId="1941905694" sldId="257"/>
            <ac:picMk id="15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06.510" v="93" actId="478"/>
          <ac:picMkLst>
            <pc:docMk/>
            <pc:sldMk cId="1941905694" sldId="257"/>
            <ac:picMk id="16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08.321" v="94" actId="478"/>
          <ac:picMkLst>
            <pc:docMk/>
            <pc:sldMk cId="1941905694" sldId="257"/>
            <ac:picMk id="17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10.512" v="95" actId="478"/>
          <ac:picMkLst>
            <pc:docMk/>
            <pc:sldMk cId="1941905694" sldId="257"/>
            <ac:picMk id="18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17.138" v="99" actId="478"/>
          <ac:picMkLst>
            <pc:docMk/>
            <pc:sldMk cId="1941905694" sldId="257"/>
            <ac:picMk id="19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2:18.911" v="100" actId="478"/>
          <ac:picMkLst>
            <pc:docMk/>
            <pc:sldMk cId="1941905694" sldId="257"/>
            <ac:picMk id="21" creationId="{00000000-0000-0000-0000-000000000000}"/>
          </ac:picMkLst>
        </pc:picChg>
        <pc:picChg chg="del mod">
          <ac:chgData name="Anand Bohra" userId="612fc0db8447717a" providerId="LiveId" clId="{D3D88C47-A739-4396-B4F3-31289BB6FF48}" dt="2020-11-16T02:51:57.593" v="89" actId="478"/>
          <ac:picMkLst>
            <pc:docMk/>
            <pc:sldMk cId="1941905694" sldId="257"/>
            <ac:picMk id="22" creationId="{00000000-0000-0000-0000-000000000000}"/>
          </ac:picMkLst>
        </pc:picChg>
        <pc:picChg chg="mod">
          <ac:chgData name="Anand Bohra" userId="612fc0db8447717a" providerId="LiveId" clId="{D3D88C47-A739-4396-B4F3-31289BB6FF48}" dt="2020-11-16T02:50:41.553" v="77" actId="14100"/>
          <ac:picMkLst>
            <pc:docMk/>
            <pc:sldMk cId="1941905694" sldId="257"/>
            <ac:picMk id="2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8DC2-59D7-4669-9917-1CD89CFC9AE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2838" y="1143000"/>
            <a:ext cx="2092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E54CA-5AFB-45DB-A383-933E5E965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8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1pPr>
    <a:lvl2pPr marL="1688477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2pPr>
    <a:lvl3pPr marL="3376954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3pPr>
    <a:lvl4pPr marL="5065431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4pPr>
    <a:lvl5pPr marL="6753908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5pPr>
    <a:lvl6pPr marL="8442385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6pPr>
    <a:lvl7pPr marL="10130861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7pPr>
    <a:lvl8pPr marL="11819339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8pPr>
    <a:lvl9pPr marL="13507815" algn="l" defTabSz="3376954" rtl="0" eaLnBrk="1" latinLnBrk="0" hangingPunct="1">
      <a:defRPr sz="44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2838" y="1143000"/>
            <a:ext cx="2092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E54CA-5AFB-45DB-A383-933E5E9655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305752"/>
            <a:ext cx="25727184" cy="15541507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3446599"/>
            <a:ext cx="22700456" cy="10777784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376693"/>
            <a:ext cx="6526381" cy="37830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376693"/>
            <a:ext cx="19200803" cy="37830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1129138"/>
            <a:ext cx="26105525" cy="18569205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9874014"/>
            <a:ext cx="26105525" cy="976510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8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883467"/>
            <a:ext cx="12863592" cy="2832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883467"/>
            <a:ext cx="12863592" cy="2832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376703"/>
            <a:ext cx="26105525" cy="86284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943126"/>
            <a:ext cx="12804474" cy="5363057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6306182"/>
            <a:ext cx="12804474" cy="23983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943126"/>
            <a:ext cx="12867534" cy="5363057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6306182"/>
            <a:ext cx="12867534" cy="23983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976033"/>
            <a:ext cx="9761984" cy="10416117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427415"/>
            <a:ext cx="15322808" cy="31723689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3392150"/>
            <a:ext cx="9761984" cy="24810614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976033"/>
            <a:ext cx="9761984" cy="10416117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427415"/>
            <a:ext cx="15322808" cy="31723689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3392150"/>
            <a:ext cx="9761984" cy="24810614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376703"/>
            <a:ext cx="26105525" cy="8628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883467"/>
            <a:ext cx="26105525" cy="2832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41375140"/>
            <a:ext cx="6810137" cy="2376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CC5FA-CBB2-4F22-AE06-8F1AD564DEF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41375140"/>
            <a:ext cx="10215205" cy="2376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41375140"/>
            <a:ext cx="6810137" cy="2376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E241-F621-48B0-8C1C-5FD41226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99690" y="7401723"/>
            <a:ext cx="25901852" cy="1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I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Arial Font, Font Size &gt;48 </a:t>
            </a:r>
            <a:r>
              <a:rPr lang="en-IN" sz="5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Green </a:t>
            </a:r>
            <a:r>
              <a:rPr lang="en-IN" sz="5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5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altLang="en-US" sz="6614" b="1" baseline="30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012120" y="9450170"/>
            <a:ext cx="259669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I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Name in Arial Font, Font Size &gt;40 </a:t>
            </a:r>
            <a:r>
              <a:rPr lang="en-IN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Brown </a:t>
            </a:r>
            <a:r>
              <a:rPr lang="en-IN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(Organization Name in Arial Font, Font Size &gt;36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pt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Blue Color)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97290C-0BF3-4479-B595-13F07986366D}"/>
              </a:ext>
            </a:extLst>
          </p:cNvPr>
          <p:cNvSpPr/>
          <p:nvPr/>
        </p:nvSpPr>
        <p:spPr>
          <a:xfrm>
            <a:off x="2282822" y="7336137"/>
            <a:ext cx="25663685" cy="37842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A142547-9D66-49FB-B828-36750860DDC6}"/>
              </a:ext>
            </a:extLst>
          </p:cNvPr>
          <p:cNvSpPr/>
          <p:nvPr/>
        </p:nvSpPr>
        <p:spPr>
          <a:xfrm>
            <a:off x="2147982" y="11337792"/>
            <a:ext cx="25718719" cy="7605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53B0EC1-D258-467E-A80D-1C38B93015C2}"/>
              </a:ext>
            </a:extLst>
          </p:cNvPr>
          <p:cNvSpPr/>
          <p:nvPr/>
        </p:nvSpPr>
        <p:spPr>
          <a:xfrm>
            <a:off x="2147982" y="27325993"/>
            <a:ext cx="25718718" cy="7605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3" dirty="0"/>
              <a:t>23</a:t>
            </a:r>
          </a:p>
          <a:p>
            <a:pPr algn="ctr"/>
            <a:endParaRPr lang="en-US" sz="1653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27230A8-572A-432E-96FB-FE0CCF5BA3CC}"/>
              </a:ext>
            </a:extLst>
          </p:cNvPr>
          <p:cNvSpPr/>
          <p:nvPr/>
        </p:nvSpPr>
        <p:spPr>
          <a:xfrm>
            <a:off x="2147982" y="35292062"/>
            <a:ext cx="25718718" cy="7605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734CC7D-9CC3-4162-93CD-1566C47BD264}"/>
              </a:ext>
            </a:extLst>
          </p:cNvPr>
          <p:cNvSpPr/>
          <p:nvPr/>
        </p:nvSpPr>
        <p:spPr>
          <a:xfrm>
            <a:off x="2147982" y="19335312"/>
            <a:ext cx="25718719" cy="7605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3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5809EB-E92F-45C1-BF3F-E6211A7C8F25}"/>
              </a:ext>
            </a:extLst>
          </p:cNvPr>
          <p:cNvSpPr txBox="1">
            <a:spLocks/>
          </p:cNvSpPr>
          <p:nvPr/>
        </p:nvSpPr>
        <p:spPr>
          <a:xfrm>
            <a:off x="4523456" y="11532307"/>
            <a:ext cx="8111969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Introduction</a:t>
            </a:r>
            <a:endParaRPr lang="en-IN" sz="4409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1F441D-9371-4B9E-8CD2-34010D4439F0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15007342" y="11337792"/>
            <a:ext cx="344518" cy="3145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17258610" y="11532307"/>
            <a:ext cx="8551451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Background</a:t>
            </a:r>
            <a:endParaRPr lang="en-IN" sz="4409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4376071" y="19575041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Objective</a:t>
            </a:r>
            <a:endParaRPr lang="en-IN" sz="4409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4313781" y="35499526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Results &amp; Discussions</a:t>
            </a:r>
            <a:endParaRPr lang="en-IN" sz="4409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17590385" y="35499526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Conclusion</a:t>
            </a:r>
            <a:endParaRPr lang="en-IN" sz="4409" dirty="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17343509" y="19575041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Experimental Design</a:t>
            </a:r>
            <a:endParaRPr lang="en-IN" sz="4409" dirty="0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4564395" y="27526290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Experimental Work</a:t>
            </a:r>
            <a:endParaRPr lang="en-IN" sz="4409" dirty="0"/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717CEA9C-6366-4267-90DE-1F09FF4C7A24}"/>
              </a:ext>
            </a:extLst>
          </p:cNvPr>
          <p:cNvSpPr txBox="1">
            <a:spLocks/>
          </p:cNvSpPr>
          <p:nvPr/>
        </p:nvSpPr>
        <p:spPr>
          <a:xfrm>
            <a:off x="17714966" y="27526290"/>
            <a:ext cx="8071028" cy="7274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83991" tIns="41995" rIns="83991" bIns="4199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68570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800" b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409" dirty="0"/>
              <a:t>Observations</a:t>
            </a:r>
            <a:endParaRPr lang="en-IN" sz="4409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8A738-5AE8-4CA7-8AA2-75DE0BF5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9"/>
            <a:ext cx="30344396" cy="63573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10439" y="12548696"/>
            <a:ext cx="12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7982" y="43172940"/>
            <a:ext cx="2571871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 of Presenting Author: Name, Email, Mob. No. </a:t>
            </a:r>
            <a:endParaRPr lang="en-I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A70965-2121-4670-9DD6-F68A653BF677}"/>
              </a:ext>
            </a:extLst>
          </p:cNvPr>
          <p:cNvSpPr txBox="1"/>
          <p:nvPr/>
        </p:nvSpPr>
        <p:spPr>
          <a:xfrm>
            <a:off x="15347151" y="12548696"/>
            <a:ext cx="122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57F2EF-B16F-49C1-8B1D-27637B68ED8C}"/>
              </a:ext>
            </a:extLst>
          </p:cNvPr>
          <p:cNvSpPr txBox="1"/>
          <p:nvPr/>
        </p:nvSpPr>
        <p:spPr>
          <a:xfrm>
            <a:off x="2410439" y="20509984"/>
            <a:ext cx="12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666526-4B26-4DFF-B72E-33495A32AF61}"/>
              </a:ext>
            </a:extLst>
          </p:cNvPr>
          <p:cNvSpPr txBox="1"/>
          <p:nvPr/>
        </p:nvSpPr>
        <p:spPr>
          <a:xfrm>
            <a:off x="15347151" y="20509984"/>
            <a:ext cx="122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5D2248-AFBC-41FF-9A98-51DFF3E78640}"/>
              </a:ext>
            </a:extLst>
          </p:cNvPr>
          <p:cNvSpPr txBox="1"/>
          <p:nvPr/>
        </p:nvSpPr>
        <p:spPr>
          <a:xfrm>
            <a:off x="2410439" y="28432188"/>
            <a:ext cx="12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76E989-0363-48F9-B8EA-80B91028FBCD}"/>
              </a:ext>
            </a:extLst>
          </p:cNvPr>
          <p:cNvSpPr txBox="1"/>
          <p:nvPr/>
        </p:nvSpPr>
        <p:spPr>
          <a:xfrm>
            <a:off x="15347151" y="28432188"/>
            <a:ext cx="122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522C12-513D-41C7-B484-95A609FEEF2F}"/>
              </a:ext>
            </a:extLst>
          </p:cNvPr>
          <p:cNvSpPr txBox="1"/>
          <p:nvPr/>
        </p:nvSpPr>
        <p:spPr>
          <a:xfrm>
            <a:off x="2410439" y="36436130"/>
            <a:ext cx="123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1469F7-55D7-46AF-9F99-357E2AFE5ED2}"/>
              </a:ext>
            </a:extLst>
          </p:cNvPr>
          <p:cNvSpPr txBox="1"/>
          <p:nvPr/>
        </p:nvSpPr>
        <p:spPr>
          <a:xfrm>
            <a:off x="15347151" y="36436130"/>
            <a:ext cx="122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Text in Arial Font, Font Size &gt;28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, Black </a:t>
            </a:r>
            <a:r>
              <a:rPr lang="en-I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94190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175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P.C</dc:creator>
  <cp:lastModifiedBy>admin</cp:lastModifiedBy>
  <cp:revision>48</cp:revision>
  <dcterms:created xsi:type="dcterms:W3CDTF">2020-10-23T23:42:57Z</dcterms:created>
  <dcterms:modified xsi:type="dcterms:W3CDTF">2024-11-05T07:08:56Z</dcterms:modified>
</cp:coreProperties>
</file>